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257" r:id="rId4"/>
    <p:sldId id="258" r:id="rId5"/>
    <p:sldId id="271" r:id="rId6"/>
    <p:sldId id="268" r:id="rId7"/>
    <p:sldId id="270" r:id="rId8"/>
    <p:sldId id="261" r:id="rId9"/>
    <p:sldId id="262" r:id="rId10"/>
    <p:sldId id="263" r:id="rId11"/>
    <p:sldId id="272" r:id="rId12"/>
    <p:sldId id="267" r:id="rId13"/>
    <p:sldId id="264" r:id="rId14"/>
    <p:sldId id="273" r:id="rId15"/>
    <p:sldId id="288" r:id="rId16"/>
    <p:sldId id="276" r:id="rId17"/>
    <p:sldId id="281" r:id="rId18"/>
    <p:sldId id="277" r:id="rId19"/>
    <p:sldId id="287" r:id="rId20"/>
    <p:sldId id="280" r:id="rId21"/>
    <p:sldId id="282" r:id="rId22"/>
    <p:sldId id="265" r:id="rId23"/>
    <p:sldId id="284" r:id="rId24"/>
    <p:sldId id="266" r:id="rId25"/>
    <p:sldId id="289" r:id="rId26"/>
    <p:sldId id="290" r:id="rId27"/>
  </p:sldIdLst>
  <p:sldSz cx="9144000" cy="6858000" type="screen4x3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FF"/>
    <a:srgbClr val="00FF00"/>
    <a:srgbClr val="3333CC"/>
    <a:srgbClr val="9966FF"/>
    <a:srgbClr val="D5EC46"/>
    <a:srgbClr val="4BACC6"/>
    <a:srgbClr val="ACE946"/>
    <a:srgbClr val="00FF99"/>
    <a:srgbClr val="FFFF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14" autoAdjust="0"/>
  </p:normalViewPr>
  <p:slideViewPr>
    <p:cSldViewPr snapToGrid="0" snapToObjects="1">
      <p:cViewPr varScale="1">
        <p:scale>
          <a:sx n="91" d="100"/>
          <a:sy n="91" d="100"/>
        </p:scale>
        <p:origin x="-21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38A5F-259B-4F8C-AF19-758E5F0DCBAF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B03971BF-B786-4D24-B135-9609EEF36B1E}">
      <dgm:prSet phldrT="[Text]" custT="1"/>
      <dgm:spPr/>
      <dgm:t>
        <a:bodyPr/>
        <a:lstStyle/>
        <a:p>
          <a:r>
            <a:rPr lang="en-AU" sz="1600" dirty="0" smtClean="0"/>
            <a:t>Evaluation</a:t>
          </a:r>
          <a:endParaRPr lang="en-AU" sz="1600" dirty="0"/>
        </a:p>
      </dgm:t>
    </dgm:pt>
    <dgm:pt modelId="{63A47975-FBBA-472D-8512-6DC59B2576D5}" type="parTrans" cxnId="{0DE2DDE4-A76E-4E0F-980C-3122BA71BA30}">
      <dgm:prSet/>
      <dgm:spPr/>
      <dgm:t>
        <a:bodyPr/>
        <a:lstStyle/>
        <a:p>
          <a:endParaRPr lang="en-AU"/>
        </a:p>
      </dgm:t>
    </dgm:pt>
    <dgm:pt modelId="{E7B58E11-AAC5-48CC-BA8B-DEBE5D4CF39E}" type="sibTrans" cxnId="{0DE2DDE4-A76E-4E0F-980C-3122BA71BA30}">
      <dgm:prSet/>
      <dgm:spPr/>
      <dgm:t>
        <a:bodyPr/>
        <a:lstStyle/>
        <a:p>
          <a:endParaRPr lang="en-AU"/>
        </a:p>
      </dgm:t>
    </dgm:pt>
    <dgm:pt modelId="{A88EF436-E298-4348-8DE6-38F507772186}">
      <dgm:prSet phldrT="[Text]" custT="1"/>
      <dgm:spPr/>
      <dgm:t>
        <a:bodyPr/>
        <a:lstStyle/>
        <a:p>
          <a:r>
            <a:rPr lang="en-AU" sz="1600" dirty="0" smtClean="0"/>
            <a:t>Synthesis</a:t>
          </a:r>
          <a:endParaRPr lang="en-AU" sz="1600" dirty="0"/>
        </a:p>
      </dgm:t>
    </dgm:pt>
    <dgm:pt modelId="{36881629-AA78-471D-8AC5-86AF7B49324D}" type="parTrans" cxnId="{0BF4C39D-85FB-4CAE-9BA6-0E09A19173BC}">
      <dgm:prSet/>
      <dgm:spPr/>
      <dgm:t>
        <a:bodyPr/>
        <a:lstStyle/>
        <a:p>
          <a:endParaRPr lang="en-AU"/>
        </a:p>
      </dgm:t>
    </dgm:pt>
    <dgm:pt modelId="{6748CD12-3CAC-44FF-A0FB-67BD1219A051}" type="sibTrans" cxnId="{0BF4C39D-85FB-4CAE-9BA6-0E09A19173BC}">
      <dgm:prSet/>
      <dgm:spPr/>
      <dgm:t>
        <a:bodyPr/>
        <a:lstStyle/>
        <a:p>
          <a:endParaRPr lang="en-AU"/>
        </a:p>
      </dgm:t>
    </dgm:pt>
    <dgm:pt modelId="{86B77826-C0ED-493B-B055-01036C776236}">
      <dgm:prSet phldrT="[Text]" custT="1"/>
      <dgm:spPr/>
      <dgm:t>
        <a:bodyPr/>
        <a:lstStyle/>
        <a:p>
          <a:r>
            <a:rPr lang="en-AU" sz="1600" dirty="0" smtClean="0"/>
            <a:t>Analysis</a:t>
          </a:r>
        </a:p>
      </dgm:t>
    </dgm:pt>
    <dgm:pt modelId="{A686C46F-4AC4-4A22-8B1F-808EDAC06380}" type="parTrans" cxnId="{E6EB21A6-0221-4123-93A1-0BFDF3B248CE}">
      <dgm:prSet/>
      <dgm:spPr/>
      <dgm:t>
        <a:bodyPr/>
        <a:lstStyle/>
        <a:p>
          <a:endParaRPr lang="en-AU"/>
        </a:p>
      </dgm:t>
    </dgm:pt>
    <dgm:pt modelId="{0B316764-CC6C-46E9-9E4F-0C319C8D8C7A}" type="sibTrans" cxnId="{E6EB21A6-0221-4123-93A1-0BFDF3B248CE}">
      <dgm:prSet/>
      <dgm:spPr/>
      <dgm:t>
        <a:bodyPr/>
        <a:lstStyle/>
        <a:p>
          <a:endParaRPr lang="en-AU"/>
        </a:p>
      </dgm:t>
    </dgm:pt>
    <dgm:pt modelId="{77C16472-7258-4574-85E8-08C7300F3605}">
      <dgm:prSet phldrT="[Text]"/>
      <dgm:spPr/>
      <dgm:t>
        <a:bodyPr/>
        <a:lstStyle/>
        <a:p>
          <a:endParaRPr lang="en-AU" dirty="0"/>
        </a:p>
      </dgm:t>
    </dgm:pt>
    <dgm:pt modelId="{E93A0D23-04B8-4FA2-9E53-9C7BF2ABE682}" type="parTrans" cxnId="{3364CE7B-F0CC-471B-BE12-24679EF5B210}">
      <dgm:prSet/>
      <dgm:spPr/>
      <dgm:t>
        <a:bodyPr/>
        <a:lstStyle/>
        <a:p>
          <a:endParaRPr lang="en-AU"/>
        </a:p>
      </dgm:t>
    </dgm:pt>
    <dgm:pt modelId="{0170595E-6EE2-478C-8492-E60BB6E0ACBF}" type="sibTrans" cxnId="{3364CE7B-F0CC-471B-BE12-24679EF5B210}">
      <dgm:prSet/>
      <dgm:spPr/>
      <dgm:t>
        <a:bodyPr/>
        <a:lstStyle/>
        <a:p>
          <a:endParaRPr lang="en-AU"/>
        </a:p>
      </dgm:t>
    </dgm:pt>
    <dgm:pt modelId="{AF4E7E18-460F-4CAE-ADEC-E51ACE624074}">
      <dgm:prSet/>
      <dgm:spPr/>
      <dgm:t>
        <a:bodyPr/>
        <a:lstStyle/>
        <a:p>
          <a:endParaRPr lang="en-AU" dirty="0"/>
        </a:p>
      </dgm:t>
    </dgm:pt>
    <dgm:pt modelId="{C8733D2A-A083-42E3-B324-14E855176069}" type="parTrans" cxnId="{D469BBFB-0F73-4B08-8DC5-F252FB659643}">
      <dgm:prSet/>
      <dgm:spPr/>
      <dgm:t>
        <a:bodyPr/>
        <a:lstStyle/>
        <a:p>
          <a:endParaRPr lang="en-AU"/>
        </a:p>
      </dgm:t>
    </dgm:pt>
    <dgm:pt modelId="{AA764390-2799-43E3-9A54-54300E0957A8}" type="sibTrans" cxnId="{D469BBFB-0F73-4B08-8DC5-F252FB659643}">
      <dgm:prSet/>
      <dgm:spPr/>
      <dgm:t>
        <a:bodyPr/>
        <a:lstStyle/>
        <a:p>
          <a:endParaRPr lang="en-AU"/>
        </a:p>
      </dgm:t>
    </dgm:pt>
    <dgm:pt modelId="{DA00C999-F0A0-4E47-99D7-4F4A93F66037}">
      <dgm:prSet/>
      <dgm:spPr/>
      <dgm:t>
        <a:bodyPr/>
        <a:lstStyle/>
        <a:p>
          <a:endParaRPr lang="en-AU" dirty="0"/>
        </a:p>
      </dgm:t>
    </dgm:pt>
    <dgm:pt modelId="{FD95D78C-449F-4A77-A3F4-B17210404141}" type="sibTrans" cxnId="{BC982A0E-B594-41BD-BCAA-5EAEFE2835E0}">
      <dgm:prSet/>
      <dgm:spPr/>
      <dgm:t>
        <a:bodyPr/>
        <a:lstStyle/>
        <a:p>
          <a:endParaRPr lang="en-AU"/>
        </a:p>
      </dgm:t>
    </dgm:pt>
    <dgm:pt modelId="{5CFE44FA-A6A9-44A2-8D1A-D791C16A4495}" type="parTrans" cxnId="{BC982A0E-B594-41BD-BCAA-5EAEFE2835E0}">
      <dgm:prSet/>
      <dgm:spPr/>
      <dgm:t>
        <a:bodyPr/>
        <a:lstStyle/>
        <a:p>
          <a:endParaRPr lang="en-AU"/>
        </a:p>
      </dgm:t>
    </dgm:pt>
    <dgm:pt modelId="{0A507FF9-E468-4937-B38E-98C47EC5ED27}">
      <dgm:prSet phldrT="[Text]" custT="1"/>
      <dgm:spPr/>
      <dgm:t>
        <a:bodyPr/>
        <a:lstStyle/>
        <a:p>
          <a:r>
            <a:rPr lang="en-AU" sz="1600" dirty="0" smtClean="0"/>
            <a:t>Analysing</a:t>
          </a:r>
          <a:endParaRPr lang="en-AU" sz="1600" dirty="0"/>
        </a:p>
      </dgm:t>
    </dgm:pt>
    <dgm:pt modelId="{EAACE2EF-BE1C-4F07-9344-6CD3B15DA879}" type="sibTrans" cxnId="{C1C7B02F-6D5E-44A2-9A96-A01745257281}">
      <dgm:prSet/>
      <dgm:spPr/>
      <dgm:t>
        <a:bodyPr/>
        <a:lstStyle/>
        <a:p>
          <a:endParaRPr lang="en-AU"/>
        </a:p>
      </dgm:t>
    </dgm:pt>
    <dgm:pt modelId="{00AAE603-887E-4F13-A2B9-5D4F40267784}" type="parTrans" cxnId="{C1C7B02F-6D5E-44A2-9A96-A01745257281}">
      <dgm:prSet/>
      <dgm:spPr/>
      <dgm:t>
        <a:bodyPr/>
        <a:lstStyle/>
        <a:p>
          <a:endParaRPr lang="en-AU"/>
        </a:p>
      </dgm:t>
    </dgm:pt>
    <dgm:pt modelId="{6B58948F-343D-48C0-9C67-2BAB7807FF1E}">
      <dgm:prSet phldrT="[Text]" custT="1"/>
      <dgm:spPr/>
      <dgm:t>
        <a:bodyPr/>
        <a:lstStyle/>
        <a:p>
          <a:r>
            <a:rPr lang="en-AU" sz="1600" dirty="0" smtClean="0"/>
            <a:t>Evaluating</a:t>
          </a:r>
          <a:endParaRPr lang="en-AU" sz="1600" dirty="0"/>
        </a:p>
      </dgm:t>
    </dgm:pt>
    <dgm:pt modelId="{09F89B7D-BFDE-4B20-B7DF-43C9A18E1D85}" type="sibTrans" cxnId="{F382B4A5-057E-44AD-B173-5613362CDE52}">
      <dgm:prSet/>
      <dgm:spPr/>
      <dgm:t>
        <a:bodyPr/>
        <a:lstStyle/>
        <a:p>
          <a:endParaRPr lang="en-AU"/>
        </a:p>
      </dgm:t>
    </dgm:pt>
    <dgm:pt modelId="{5E9A1CCB-6712-4F60-907B-14CE934721A4}" type="parTrans" cxnId="{F382B4A5-057E-44AD-B173-5613362CDE52}">
      <dgm:prSet/>
      <dgm:spPr/>
      <dgm:t>
        <a:bodyPr/>
        <a:lstStyle/>
        <a:p>
          <a:endParaRPr lang="en-AU"/>
        </a:p>
      </dgm:t>
    </dgm:pt>
    <dgm:pt modelId="{D4E025DD-62AD-4BD5-86F5-72D510D4D91C}">
      <dgm:prSet phldrT="[Text]" custT="1"/>
      <dgm:spPr/>
      <dgm:t>
        <a:bodyPr/>
        <a:lstStyle/>
        <a:p>
          <a:r>
            <a:rPr lang="en-AU" sz="1600" dirty="0" smtClean="0"/>
            <a:t>Creating</a:t>
          </a:r>
          <a:endParaRPr lang="en-AU" sz="1600" dirty="0"/>
        </a:p>
      </dgm:t>
    </dgm:pt>
    <dgm:pt modelId="{F7EF32E2-4BBD-48DC-A2A3-3C0CFC0E38F9}" type="sibTrans" cxnId="{BE8B70F9-2286-4671-A819-D857B8606F6A}">
      <dgm:prSet/>
      <dgm:spPr/>
      <dgm:t>
        <a:bodyPr/>
        <a:lstStyle/>
        <a:p>
          <a:endParaRPr lang="en-AU"/>
        </a:p>
      </dgm:t>
    </dgm:pt>
    <dgm:pt modelId="{C7A2D80B-5477-4A19-9E49-2489B73D7F15}" type="parTrans" cxnId="{BE8B70F9-2286-4671-A819-D857B8606F6A}">
      <dgm:prSet/>
      <dgm:spPr/>
      <dgm:t>
        <a:bodyPr/>
        <a:lstStyle/>
        <a:p>
          <a:endParaRPr lang="en-AU"/>
        </a:p>
      </dgm:t>
    </dgm:pt>
    <dgm:pt modelId="{52C306C2-C23E-477F-AF08-621ED9502812}">
      <dgm:prSet custT="1"/>
      <dgm:spPr/>
      <dgm:t>
        <a:bodyPr/>
        <a:lstStyle/>
        <a:p>
          <a:r>
            <a:rPr lang="en-AU" sz="1600" dirty="0" smtClean="0"/>
            <a:t>Analysing</a:t>
          </a:r>
          <a:endParaRPr lang="en-AU" sz="1600" dirty="0"/>
        </a:p>
      </dgm:t>
    </dgm:pt>
    <dgm:pt modelId="{8949D83D-9464-46E0-9049-4C9CED342CEC}" type="parTrans" cxnId="{CA630A15-3D7E-4234-9A54-4756CD2E5FC4}">
      <dgm:prSet/>
      <dgm:spPr/>
      <dgm:t>
        <a:bodyPr/>
        <a:lstStyle/>
        <a:p>
          <a:endParaRPr lang="en-AU"/>
        </a:p>
      </dgm:t>
    </dgm:pt>
    <dgm:pt modelId="{6DED27C1-A625-4F84-BFAD-D04C317C134C}" type="sibTrans" cxnId="{CA630A15-3D7E-4234-9A54-4756CD2E5FC4}">
      <dgm:prSet/>
      <dgm:spPr/>
      <dgm:t>
        <a:bodyPr/>
        <a:lstStyle/>
        <a:p>
          <a:endParaRPr lang="en-AU"/>
        </a:p>
      </dgm:t>
    </dgm:pt>
    <dgm:pt modelId="{A3BDDF10-9AEE-4D19-95CC-C225D15FC513}">
      <dgm:prSet custT="1"/>
      <dgm:spPr/>
      <dgm:t>
        <a:bodyPr/>
        <a:lstStyle/>
        <a:p>
          <a:r>
            <a:rPr lang="en-AU" sz="1600" dirty="0" smtClean="0"/>
            <a:t>Evaluating</a:t>
          </a:r>
          <a:endParaRPr lang="en-AU" sz="1600" dirty="0"/>
        </a:p>
      </dgm:t>
    </dgm:pt>
    <dgm:pt modelId="{473C1263-7FE2-444A-B505-C19A90F90937}" type="parTrans" cxnId="{C8C14019-BE11-459C-9A74-B2F1CDB28170}">
      <dgm:prSet/>
      <dgm:spPr/>
      <dgm:t>
        <a:bodyPr/>
        <a:lstStyle/>
        <a:p>
          <a:endParaRPr lang="en-AU"/>
        </a:p>
      </dgm:t>
    </dgm:pt>
    <dgm:pt modelId="{CCE92452-140E-4770-AAB0-46DC5BFBF51E}" type="sibTrans" cxnId="{C8C14019-BE11-459C-9A74-B2F1CDB28170}">
      <dgm:prSet/>
      <dgm:spPr/>
      <dgm:t>
        <a:bodyPr/>
        <a:lstStyle/>
        <a:p>
          <a:endParaRPr lang="en-AU"/>
        </a:p>
      </dgm:t>
    </dgm:pt>
    <dgm:pt modelId="{749085BB-5A4B-4CA4-A7AA-51C22154FB04}">
      <dgm:prSet custT="1"/>
      <dgm:spPr/>
      <dgm:t>
        <a:bodyPr/>
        <a:lstStyle/>
        <a:p>
          <a:r>
            <a:rPr lang="en-AU" sz="1600" dirty="0" smtClean="0"/>
            <a:t>Creating</a:t>
          </a:r>
          <a:endParaRPr lang="en-AU" sz="1600" dirty="0"/>
        </a:p>
      </dgm:t>
    </dgm:pt>
    <dgm:pt modelId="{D44F6DB6-CE00-438A-8500-A3979213149B}" type="parTrans" cxnId="{612EED34-4D32-42D6-BB9F-C1974A11D7C9}">
      <dgm:prSet/>
      <dgm:spPr/>
      <dgm:t>
        <a:bodyPr/>
        <a:lstStyle/>
        <a:p>
          <a:endParaRPr lang="en-AU"/>
        </a:p>
      </dgm:t>
    </dgm:pt>
    <dgm:pt modelId="{BE194577-25E1-4F8D-AC3F-75AADC727A95}" type="sibTrans" cxnId="{612EED34-4D32-42D6-BB9F-C1974A11D7C9}">
      <dgm:prSet/>
      <dgm:spPr/>
      <dgm:t>
        <a:bodyPr/>
        <a:lstStyle/>
        <a:p>
          <a:endParaRPr lang="en-AU"/>
        </a:p>
      </dgm:t>
    </dgm:pt>
    <dgm:pt modelId="{4056D40A-17BE-4A77-BB5D-88D7F6592C43}">
      <dgm:prSet custT="1"/>
      <dgm:spPr/>
      <dgm:t>
        <a:bodyPr/>
        <a:lstStyle/>
        <a:p>
          <a:r>
            <a:rPr lang="en-AU" sz="1600" dirty="0" smtClean="0"/>
            <a:t>Evaluating</a:t>
          </a:r>
          <a:endParaRPr lang="en-AU" sz="1600" dirty="0"/>
        </a:p>
      </dgm:t>
    </dgm:pt>
    <dgm:pt modelId="{694623CA-0631-4349-B3AF-9FED1DF58ED4}" type="parTrans" cxnId="{49766A52-E772-4FCE-AD7E-F7DC874FCB43}">
      <dgm:prSet/>
      <dgm:spPr/>
      <dgm:t>
        <a:bodyPr/>
        <a:lstStyle/>
        <a:p>
          <a:endParaRPr lang="en-AU"/>
        </a:p>
      </dgm:t>
    </dgm:pt>
    <dgm:pt modelId="{581B850A-3730-4273-B306-C29B96619DBE}" type="sibTrans" cxnId="{49766A52-E772-4FCE-AD7E-F7DC874FCB43}">
      <dgm:prSet/>
      <dgm:spPr/>
      <dgm:t>
        <a:bodyPr/>
        <a:lstStyle/>
        <a:p>
          <a:endParaRPr lang="en-AU"/>
        </a:p>
      </dgm:t>
    </dgm:pt>
    <dgm:pt modelId="{96C61C65-0458-4041-85A8-73C8EE053265}">
      <dgm:prSet phldrT="[Text]" custT="1"/>
      <dgm:spPr/>
      <dgm:t>
        <a:bodyPr/>
        <a:lstStyle/>
        <a:p>
          <a:r>
            <a:rPr lang="en-AU" sz="1600" dirty="0" smtClean="0"/>
            <a:t>Application</a:t>
          </a:r>
          <a:endParaRPr lang="en-AU" sz="1600" dirty="0"/>
        </a:p>
      </dgm:t>
    </dgm:pt>
    <dgm:pt modelId="{6D3F0E14-E0B8-4C0D-9FEA-0DD596C33330}" type="parTrans" cxnId="{2EEF1A4B-23D8-490C-9D2C-CEA928E141E1}">
      <dgm:prSet/>
      <dgm:spPr/>
      <dgm:t>
        <a:bodyPr/>
        <a:lstStyle/>
        <a:p>
          <a:endParaRPr lang="en-AU"/>
        </a:p>
      </dgm:t>
    </dgm:pt>
    <dgm:pt modelId="{48737E3C-CA6D-44DC-91D2-60D4DAC8A4FE}" type="sibTrans" cxnId="{2EEF1A4B-23D8-490C-9D2C-CEA928E141E1}">
      <dgm:prSet/>
      <dgm:spPr/>
      <dgm:t>
        <a:bodyPr/>
        <a:lstStyle/>
        <a:p>
          <a:endParaRPr lang="en-AU"/>
        </a:p>
      </dgm:t>
    </dgm:pt>
    <dgm:pt modelId="{FBF8C0CC-2D44-4A0D-ABEC-108D95A8D3FC}">
      <dgm:prSet phldrT="[Text]" custT="1"/>
      <dgm:spPr/>
      <dgm:t>
        <a:bodyPr/>
        <a:lstStyle/>
        <a:p>
          <a:r>
            <a:rPr lang="en-AU" sz="1400" dirty="0" smtClean="0"/>
            <a:t>Comprehension</a:t>
          </a:r>
          <a:endParaRPr lang="en-AU" sz="1400" dirty="0"/>
        </a:p>
      </dgm:t>
    </dgm:pt>
    <dgm:pt modelId="{A03589DE-FEDF-4B3E-879D-9F0411FFD188}" type="parTrans" cxnId="{12EFEC1C-3B2B-4D2F-A066-20647BCCB9C5}">
      <dgm:prSet/>
      <dgm:spPr/>
      <dgm:t>
        <a:bodyPr/>
        <a:lstStyle/>
        <a:p>
          <a:endParaRPr lang="en-AU"/>
        </a:p>
      </dgm:t>
    </dgm:pt>
    <dgm:pt modelId="{74661109-7CEE-4AF8-A7CC-141ECBBA8C7D}" type="sibTrans" cxnId="{12EFEC1C-3B2B-4D2F-A066-20647BCCB9C5}">
      <dgm:prSet/>
      <dgm:spPr/>
      <dgm:t>
        <a:bodyPr/>
        <a:lstStyle/>
        <a:p>
          <a:endParaRPr lang="en-AU"/>
        </a:p>
      </dgm:t>
    </dgm:pt>
    <dgm:pt modelId="{FE2DE26F-90C6-4887-8470-2B7E27E5A658}">
      <dgm:prSet phldrT="[Text]" custT="1"/>
      <dgm:spPr/>
      <dgm:t>
        <a:bodyPr/>
        <a:lstStyle/>
        <a:p>
          <a:r>
            <a:rPr lang="en-AU" sz="1600" dirty="0" smtClean="0"/>
            <a:t>Applying</a:t>
          </a:r>
          <a:endParaRPr lang="en-AU" sz="1600" dirty="0"/>
        </a:p>
      </dgm:t>
    </dgm:pt>
    <dgm:pt modelId="{F5C712A0-452C-473B-99D3-48593549DF80}" type="parTrans" cxnId="{028682E3-5221-4C2E-ADA5-906F08D9C006}">
      <dgm:prSet/>
      <dgm:spPr/>
      <dgm:t>
        <a:bodyPr/>
        <a:lstStyle/>
        <a:p>
          <a:endParaRPr lang="en-AU"/>
        </a:p>
      </dgm:t>
    </dgm:pt>
    <dgm:pt modelId="{A0ECD314-FB5A-4AD4-BB47-A7F364CE9577}" type="sibTrans" cxnId="{028682E3-5221-4C2E-ADA5-906F08D9C006}">
      <dgm:prSet/>
      <dgm:spPr/>
      <dgm:t>
        <a:bodyPr/>
        <a:lstStyle/>
        <a:p>
          <a:endParaRPr lang="en-AU"/>
        </a:p>
      </dgm:t>
    </dgm:pt>
    <dgm:pt modelId="{55D46B0D-E5B0-4F5B-885A-4BD7BD2A9EE8}">
      <dgm:prSet phldrT="[Text]" custT="1"/>
      <dgm:spPr/>
      <dgm:t>
        <a:bodyPr/>
        <a:lstStyle/>
        <a:p>
          <a:r>
            <a:rPr lang="en-AU" sz="1400" dirty="0" smtClean="0"/>
            <a:t>Understanding</a:t>
          </a:r>
          <a:endParaRPr lang="en-AU" sz="1400" dirty="0"/>
        </a:p>
      </dgm:t>
    </dgm:pt>
    <dgm:pt modelId="{3E344FF2-4960-49C8-9962-E335D85C96BF}" type="parTrans" cxnId="{1867B4D7-377F-47CF-9BB1-0BB60039F4B9}">
      <dgm:prSet/>
      <dgm:spPr/>
      <dgm:t>
        <a:bodyPr/>
        <a:lstStyle/>
        <a:p>
          <a:endParaRPr lang="en-AU"/>
        </a:p>
      </dgm:t>
    </dgm:pt>
    <dgm:pt modelId="{31E2271C-9197-4546-AA88-BDB46A120E37}" type="sibTrans" cxnId="{1867B4D7-377F-47CF-9BB1-0BB60039F4B9}">
      <dgm:prSet/>
      <dgm:spPr/>
      <dgm:t>
        <a:bodyPr/>
        <a:lstStyle/>
        <a:p>
          <a:endParaRPr lang="en-AU"/>
        </a:p>
      </dgm:t>
    </dgm:pt>
    <dgm:pt modelId="{B80645A7-348E-477D-86D5-2E28C087693C}">
      <dgm:prSet phldrT="[Text]" custT="1"/>
      <dgm:spPr/>
      <dgm:t>
        <a:bodyPr/>
        <a:lstStyle/>
        <a:p>
          <a:r>
            <a:rPr lang="en-AU" sz="1400" dirty="0" smtClean="0"/>
            <a:t>Remembering</a:t>
          </a:r>
          <a:endParaRPr lang="en-AU" sz="1400" dirty="0"/>
        </a:p>
      </dgm:t>
    </dgm:pt>
    <dgm:pt modelId="{8001CE1B-EF14-402B-99B4-C178A6912C9D}" type="parTrans" cxnId="{DAD453B6-8B63-473D-AA09-8118738B81C9}">
      <dgm:prSet/>
      <dgm:spPr/>
      <dgm:t>
        <a:bodyPr/>
        <a:lstStyle/>
        <a:p>
          <a:endParaRPr lang="en-AU"/>
        </a:p>
      </dgm:t>
    </dgm:pt>
    <dgm:pt modelId="{5E31960F-9BC8-4767-A37D-EF6945FF16BF}" type="sibTrans" cxnId="{DAD453B6-8B63-473D-AA09-8118738B81C9}">
      <dgm:prSet/>
      <dgm:spPr/>
      <dgm:t>
        <a:bodyPr/>
        <a:lstStyle/>
        <a:p>
          <a:endParaRPr lang="en-AU"/>
        </a:p>
      </dgm:t>
    </dgm:pt>
    <dgm:pt modelId="{8C347A60-1619-42A4-8513-C3D9834BBDF0}">
      <dgm:prSet custT="1"/>
      <dgm:spPr/>
      <dgm:t>
        <a:bodyPr/>
        <a:lstStyle/>
        <a:p>
          <a:r>
            <a:rPr lang="en-AU" sz="1600" dirty="0" smtClean="0"/>
            <a:t>Applying</a:t>
          </a:r>
          <a:endParaRPr lang="en-AU" sz="1600" dirty="0"/>
        </a:p>
      </dgm:t>
    </dgm:pt>
    <dgm:pt modelId="{D537253E-4BCF-4F07-8381-E02946047025}" type="parTrans" cxnId="{0459030A-F8C1-465A-9612-9CF04C02D92C}">
      <dgm:prSet/>
      <dgm:spPr/>
      <dgm:t>
        <a:bodyPr/>
        <a:lstStyle/>
        <a:p>
          <a:endParaRPr lang="en-AU"/>
        </a:p>
      </dgm:t>
    </dgm:pt>
    <dgm:pt modelId="{DD5E2B6C-DC3D-4B5C-A6CD-0BDBBA2D1FDE}" type="sibTrans" cxnId="{0459030A-F8C1-465A-9612-9CF04C02D92C}">
      <dgm:prSet/>
      <dgm:spPr/>
      <dgm:t>
        <a:bodyPr/>
        <a:lstStyle/>
        <a:p>
          <a:endParaRPr lang="en-AU"/>
        </a:p>
      </dgm:t>
    </dgm:pt>
    <dgm:pt modelId="{5E1725BD-971C-4094-A29F-02CD4F0F4781}">
      <dgm:prSet custT="1"/>
      <dgm:spPr/>
      <dgm:t>
        <a:bodyPr/>
        <a:lstStyle/>
        <a:p>
          <a:r>
            <a:rPr lang="en-AU" sz="1400" dirty="0" smtClean="0"/>
            <a:t>Understanding</a:t>
          </a:r>
          <a:endParaRPr lang="en-AU" sz="1400" dirty="0"/>
        </a:p>
      </dgm:t>
    </dgm:pt>
    <dgm:pt modelId="{EF6867AF-D37D-4FCC-9556-D870DD0EEC8E}" type="parTrans" cxnId="{56CCC212-5C72-4E09-ADE8-2868D5A1E815}">
      <dgm:prSet/>
      <dgm:spPr/>
      <dgm:t>
        <a:bodyPr/>
        <a:lstStyle/>
        <a:p>
          <a:endParaRPr lang="en-AU"/>
        </a:p>
      </dgm:t>
    </dgm:pt>
    <dgm:pt modelId="{2DA265D7-1397-4D16-AAB8-91321F214801}" type="sibTrans" cxnId="{56CCC212-5C72-4E09-ADE8-2868D5A1E815}">
      <dgm:prSet/>
      <dgm:spPr/>
      <dgm:t>
        <a:bodyPr/>
        <a:lstStyle/>
        <a:p>
          <a:endParaRPr lang="en-AU"/>
        </a:p>
      </dgm:t>
    </dgm:pt>
    <dgm:pt modelId="{CFAF6021-44F4-4D09-9297-80E4A28E42A0}">
      <dgm:prSet custT="1"/>
      <dgm:spPr/>
      <dgm:t>
        <a:bodyPr/>
        <a:lstStyle/>
        <a:p>
          <a:r>
            <a:rPr lang="en-AU" sz="1400" dirty="0" smtClean="0"/>
            <a:t>Remembering</a:t>
          </a:r>
          <a:endParaRPr lang="en-AU" sz="1400" dirty="0"/>
        </a:p>
      </dgm:t>
    </dgm:pt>
    <dgm:pt modelId="{98DA0FC5-E6FD-4150-8B55-8FD88C539514}" type="parTrans" cxnId="{FD3BB4BF-3DC7-4D06-8307-E91D2B1348CE}">
      <dgm:prSet/>
      <dgm:spPr/>
      <dgm:t>
        <a:bodyPr/>
        <a:lstStyle/>
        <a:p>
          <a:endParaRPr lang="en-AU"/>
        </a:p>
      </dgm:t>
    </dgm:pt>
    <dgm:pt modelId="{1CF095FF-8E12-494F-B728-E8EFDD94716C}" type="sibTrans" cxnId="{FD3BB4BF-3DC7-4D06-8307-E91D2B1348CE}">
      <dgm:prSet/>
      <dgm:spPr/>
      <dgm:t>
        <a:bodyPr/>
        <a:lstStyle/>
        <a:p>
          <a:endParaRPr lang="en-AU"/>
        </a:p>
      </dgm:t>
    </dgm:pt>
    <dgm:pt modelId="{C1F48BDD-7B46-40B5-BA48-49CC5A716C76}">
      <dgm:prSet custT="1"/>
      <dgm:spPr/>
      <dgm:t>
        <a:bodyPr/>
        <a:lstStyle/>
        <a:p>
          <a:r>
            <a:rPr lang="en-AU" sz="1400" dirty="0" smtClean="0"/>
            <a:t>Communicating</a:t>
          </a:r>
          <a:endParaRPr lang="en-AU" sz="1400" dirty="0"/>
        </a:p>
      </dgm:t>
    </dgm:pt>
    <dgm:pt modelId="{9A8E500C-A63F-4D25-A184-E0502D2C0DA7}" type="parTrans" cxnId="{F0983B9F-D413-423F-BC3E-8D9DD28F1008}">
      <dgm:prSet/>
      <dgm:spPr/>
      <dgm:t>
        <a:bodyPr/>
        <a:lstStyle/>
        <a:p>
          <a:endParaRPr lang="en-AU"/>
        </a:p>
      </dgm:t>
    </dgm:pt>
    <dgm:pt modelId="{23AB1F32-402D-485B-8793-1A12A0F88806}" type="sibTrans" cxnId="{F0983B9F-D413-423F-BC3E-8D9DD28F1008}">
      <dgm:prSet/>
      <dgm:spPr/>
      <dgm:t>
        <a:bodyPr/>
        <a:lstStyle/>
        <a:p>
          <a:endParaRPr lang="en-AU"/>
        </a:p>
      </dgm:t>
    </dgm:pt>
    <dgm:pt modelId="{B14DB918-360D-495F-B6D7-2BBAEA547ABE}">
      <dgm:prSet custT="1"/>
      <dgm:spPr/>
      <dgm:t>
        <a:bodyPr/>
        <a:lstStyle/>
        <a:p>
          <a:r>
            <a:rPr lang="en-AU" sz="1600" dirty="0" smtClean="0"/>
            <a:t>Creating</a:t>
          </a:r>
        </a:p>
      </dgm:t>
    </dgm:pt>
    <dgm:pt modelId="{E31A873F-6C67-4B49-89B3-B12E39296061}" type="parTrans" cxnId="{43D49206-5352-480D-9615-DC3A9E58A090}">
      <dgm:prSet/>
      <dgm:spPr/>
      <dgm:t>
        <a:bodyPr/>
        <a:lstStyle/>
        <a:p>
          <a:endParaRPr lang="en-AU"/>
        </a:p>
      </dgm:t>
    </dgm:pt>
    <dgm:pt modelId="{BEC66E78-91BD-48DA-BB2C-DE628FFD64EC}" type="sibTrans" cxnId="{43D49206-5352-480D-9615-DC3A9E58A090}">
      <dgm:prSet/>
      <dgm:spPr/>
      <dgm:t>
        <a:bodyPr/>
        <a:lstStyle/>
        <a:p>
          <a:endParaRPr lang="en-AU"/>
        </a:p>
      </dgm:t>
    </dgm:pt>
    <dgm:pt modelId="{A346D4DC-50B7-43D2-ACD4-3150E33719A4}">
      <dgm:prSet custT="1"/>
      <dgm:spPr/>
      <dgm:t>
        <a:bodyPr/>
        <a:lstStyle/>
        <a:p>
          <a:r>
            <a:rPr lang="en-AU" sz="1600" dirty="0" smtClean="0"/>
            <a:t>Synthesising</a:t>
          </a:r>
          <a:endParaRPr lang="en-AU" sz="1600" dirty="0"/>
        </a:p>
      </dgm:t>
    </dgm:pt>
    <dgm:pt modelId="{F60E9B73-2D53-470E-A2B0-993E64BB6654}" type="parTrans" cxnId="{1DA842C1-8418-4460-B0F0-30FC3EAA414E}">
      <dgm:prSet/>
      <dgm:spPr/>
      <dgm:t>
        <a:bodyPr/>
        <a:lstStyle/>
        <a:p>
          <a:endParaRPr lang="en-AU"/>
        </a:p>
      </dgm:t>
    </dgm:pt>
    <dgm:pt modelId="{8A3E6993-E51C-4D06-B930-3BDE82D64A5F}" type="sibTrans" cxnId="{1DA842C1-8418-4460-B0F0-30FC3EAA414E}">
      <dgm:prSet/>
      <dgm:spPr/>
      <dgm:t>
        <a:bodyPr/>
        <a:lstStyle/>
        <a:p>
          <a:endParaRPr lang="en-AU"/>
        </a:p>
      </dgm:t>
    </dgm:pt>
    <dgm:pt modelId="{ED75F780-76B5-47F7-BA8A-6615BBC580EC}">
      <dgm:prSet/>
      <dgm:spPr/>
      <dgm:t>
        <a:bodyPr/>
        <a:lstStyle/>
        <a:p>
          <a:endParaRPr lang="en-AU" dirty="0"/>
        </a:p>
      </dgm:t>
    </dgm:pt>
    <dgm:pt modelId="{2310FA84-325F-497B-9DD3-BA33DE7C8A4C}" type="parTrans" cxnId="{49ECC75B-7DAF-4370-8ECF-E07CBFA0077B}">
      <dgm:prSet/>
      <dgm:spPr/>
      <dgm:t>
        <a:bodyPr/>
        <a:lstStyle/>
        <a:p>
          <a:endParaRPr lang="en-AU"/>
        </a:p>
      </dgm:t>
    </dgm:pt>
    <dgm:pt modelId="{EB6FC3C6-49EA-48AF-9689-C99237863487}" type="sibTrans" cxnId="{49ECC75B-7DAF-4370-8ECF-E07CBFA0077B}">
      <dgm:prSet/>
      <dgm:spPr/>
      <dgm:t>
        <a:bodyPr/>
        <a:lstStyle/>
        <a:p>
          <a:endParaRPr lang="en-AU"/>
        </a:p>
      </dgm:t>
    </dgm:pt>
    <dgm:pt modelId="{74F4F66C-3DC7-4B6A-AF66-D7643F268CDE}">
      <dgm:prSet custT="1"/>
      <dgm:spPr/>
      <dgm:t>
        <a:bodyPr/>
        <a:lstStyle/>
        <a:p>
          <a:r>
            <a:rPr lang="en-AU" sz="1600" dirty="0" smtClean="0"/>
            <a:t>Sharing</a:t>
          </a:r>
          <a:endParaRPr lang="en-AU" sz="1600" dirty="0"/>
        </a:p>
      </dgm:t>
    </dgm:pt>
    <dgm:pt modelId="{4C017AFB-296F-42E5-B33E-4C7074983B70}" type="parTrans" cxnId="{EF40FBBF-AD49-4C72-95A3-66D8E8E66F42}">
      <dgm:prSet/>
      <dgm:spPr/>
      <dgm:t>
        <a:bodyPr/>
        <a:lstStyle/>
        <a:p>
          <a:endParaRPr lang="en-AU"/>
        </a:p>
      </dgm:t>
    </dgm:pt>
    <dgm:pt modelId="{A61D4B70-42A5-4CA5-92E2-1A4C6B85B075}" type="sibTrans" cxnId="{EF40FBBF-AD49-4C72-95A3-66D8E8E66F42}">
      <dgm:prSet/>
      <dgm:spPr/>
      <dgm:t>
        <a:bodyPr/>
        <a:lstStyle/>
        <a:p>
          <a:endParaRPr lang="en-AU"/>
        </a:p>
      </dgm:t>
    </dgm:pt>
    <dgm:pt modelId="{0EE6B311-4D1B-4B49-B58F-3D2F49EF542A}">
      <dgm:prSet/>
      <dgm:spPr/>
      <dgm:t>
        <a:bodyPr/>
        <a:lstStyle/>
        <a:p>
          <a:endParaRPr lang="en-AU" dirty="0"/>
        </a:p>
      </dgm:t>
    </dgm:pt>
    <dgm:pt modelId="{827A01D4-3033-4AB5-AA79-F5AAB3CAD58E}" type="parTrans" cxnId="{48A14387-1D94-4486-94E3-66D128956420}">
      <dgm:prSet/>
      <dgm:spPr/>
      <dgm:t>
        <a:bodyPr/>
        <a:lstStyle/>
        <a:p>
          <a:endParaRPr lang="en-AU"/>
        </a:p>
      </dgm:t>
    </dgm:pt>
    <dgm:pt modelId="{BFD6EBA6-43CA-4C4C-A102-61A4F811C022}" type="sibTrans" cxnId="{48A14387-1D94-4486-94E3-66D128956420}">
      <dgm:prSet/>
      <dgm:spPr/>
      <dgm:t>
        <a:bodyPr/>
        <a:lstStyle/>
        <a:p>
          <a:endParaRPr lang="en-AU"/>
        </a:p>
      </dgm:t>
    </dgm:pt>
    <dgm:pt modelId="{07D10749-003C-4782-8047-2B6F6706722A}">
      <dgm:prSet phldrT="[Text]" custT="1"/>
      <dgm:spPr/>
      <dgm:t>
        <a:bodyPr/>
        <a:lstStyle/>
        <a:p>
          <a:r>
            <a:rPr lang="en-AU" sz="1600" dirty="0" smtClean="0"/>
            <a:t>Knowledge</a:t>
          </a:r>
          <a:endParaRPr lang="en-AU" sz="1600" dirty="0"/>
        </a:p>
      </dgm:t>
    </dgm:pt>
    <dgm:pt modelId="{14A8FD17-22F9-4A55-91D9-FA3FEB796496}" type="sibTrans" cxnId="{2907054A-7E8D-4651-9DDC-A302DA6DE156}">
      <dgm:prSet/>
      <dgm:spPr/>
      <dgm:t>
        <a:bodyPr/>
        <a:lstStyle/>
        <a:p>
          <a:endParaRPr lang="en-AU"/>
        </a:p>
      </dgm:t>
    </dgm:pt>
    <dgm:pt modelId="{739E442B-F10A-4393-BC6F-4B4526A712CC}" type="parTrans" cxnId="{2907054A-7E8D-4651-9DDC-A302DA6DE156}">
      <dgm:prSet/>
      <dgm:spPr/>
      <dgm:t>
        <a:bodyPr/>
        <a:lstStyle/>
        <a:p>
          <a:endParaRPr lang="en-AU"/>
        </a:p>
      </dgm:t>
    </dgm:pt>
    <dgm:pt modelId="{FB099ED7-1DE6-480D-9D32-C8157E6121AE}">
      <dgm:prSet/>
      <dgm:spPr/>
      <dgm:t>
        <a:bodyPr/>
        <a:lstStyle/>
        <a:p>
          <a:endParaRPr lang="en-AU"/>
        </a:p>
      </dgm:t>
    </dgm:pt>
    <dgm:pt modelId="{7CE72476-B2C0-44CB-A14B-9A349892A014}" type="parTrans" cxnId="{AC3F2DEA-AF76-4BE4-8FCC-C0D6C7DCFBEA}">
      <dgm:prSet/>
      <dgm:spPr/>
      <dgm:t>
        <a:bodyPr/>
        <a:lstStyle/>
        <a:p>
          <a:endParaRPr lang="en-AU"/>
        </a:p>
      </dgm:t>
    </dgm:pt>
    <dgm:pt modelId="{6809AE12-78B9-436D-9EF4-3997207BF79F}" type="sibTrans" cxnId="{AC3F2DEA-AF76-4BE4-8FCC-C0D6C7DCFBEA}">
      <dgm:prSet/>
      <dgm:spPr/>
      <dgm:t>
        <a:bodyPr/>
        <a:lstStyle/>
        <a:p>
          <a:endParaRPr lang="en-AU"/>
        </a:p>
      </dgm:t>
    </dgm:pt>
    <dgm:pt modelId="{60EC944A-8CC5-425C-B8A5-04F9966F7DB4}">
      <dgm:prSet/>
      <dgm:spPr/>
      <dgm:t>
        <a:bodyPr/>
        <a:lstStyle/>
        <a:p>
          <a:endParaRPr lang="en-AU"/>
        </a:p>
      </dgm:t>
    </dgm:pt>
    <dgm:pt modelId="{12BD4728-08F4-4672-9476-2C2283DD766E}" type="parTrans" cxnId="{BF2EE3C5-6172-4309-AB6E-FE370584DC62}">
      <dgm:prSet/>
      <dgm:spPr/>
      <dgm:t>
        <a:bodyPr/>
        <a:lstStyle/>
        <a:p>
          <a:endParaRPr lang="en-AU"/>
        </a:p>
      </dgm:t>
    </dgm:pt>
    <dgm:pt modelId="{7EA21529-DC26-457B-AF6B-0826EAC12C94}" type="sibTrans" cxnId="{BF2EE3C5-6172-4309-AB6E-FE370584DC62}">
      <dgm:prSet/>
      <dgm:spPr/>
      <dgm:t>
        <a:bodyPr/>
        <a:lstStyle/>
        <a:p>
          <a:endParaRPr lang="en-AU"/>
        </a:p>
      </dgm:t>
    </dgm:pt>
    <dgm:pt modelId="{6FD5973E-C870-4B21-90D9-8B2A7736327B}">
      <dgm:prSet custT="1"/>
      <dgm:spPr/>
      <dgm:t>
        <a:bodyPr/>
        <a:lstStyle/>
        <a:p>
          <a:r>
            <a:rPr lang="en-AU" sz="1600" dirty="0" smtClean="0"/>
            <a:t>Creating</a:t>
          </a:r>
          <a:endParaRPr lang="en-AU" sz="1600" dirty="0"/>
        </a:p>
      </dgm:t>
    </dgm:pt>
    <dgm:pt modelId="{A04FE504-5458-465A-AA2D-BCE87B49B918}" type="parTrans" cxnId="{50C85E26-8F57-4029-9189-8C4550FD93E8}">
      <dgm:prSet/>
      <dgm:spPr/>
      <dgm:t>
        <a:bodyPr/>
        <a:lstStyle/>
        <a:p>
          <a:endParaRPr lang="en-AU"/>
        </a:p>
      </dgm:t>
    </dgm:pt>
    <dgm:pt modelId="{9B8A3100-ABF0-4ED3-A133-58D640596A21}" type="sibTrans" cxnId="{50C85E26-8F57-4029-9189-8C4550FD93E8}">
      <dgm:prSet/>
      <dgm:spPr/>
      <dgm:t>
        <a:bodyPr/>
        <a:lstStyle/>
        <a:p>
          <a:endParaRPr lang="en-AU"/>
        </a:p>
      </dgm:t>
    </dgm:pt>
    <dgm:pt modelId="{CF8B387A-F43E-4F38-BA7E-D911443FD239}">
      <dgm:prSet custT="1"/>
      <dgm:spPr/>
      <dgm:t>
        <a:bodyPr/>
        <a:lstStyle/>
        <a:p>
          <a:r>
            <a:rPr lang="en-AU" sz="1400" dirty="0" smtClean="0"/>
            <a:t>Conceptualising</a:t>
          </a:r>
          <a:endParaRPr lang="en-AU" sz="1400" dirty="0"/>
        </a:p>
      </dgm:t>
    </dgm:pt>
    <dgm:pt modelId="{A86923BD-B6C9-4E5A-A25F-BAB01A7419AC}" type="parTrans" cxnId="{2993DE03-8A01-4A4D-A878-4B9041068572}">
      <dgm:prSet/>
      <dgm:spPr/>
      <dgm:t>
        <a:bodyPr/>
        <a:lstStyle/>
        <a:p>
          <a:endParaRPr lang="en-AU"/>
        </a:p>
      </dgm:t>
    </dgm:pt>
    <dgm:pt modelId="{6FADCC87-EE8D-4FB9-A3BC-53087CF444F5}" type="sibTrans" cxnId="{2993DE03-8A01-4A4D-A878-4B9041068572}">
      <dgm:prSet/>
      <dgm:spPr/>
      <dgm:t>
        <a:bodyPr/>
        <a:lstStyle/>
        <a:p>
          <a:endParaRPr lang="en-AU"/>
        </a:p>
      </dgm:t>
    </dgm:pt>
    <dgm:pt modelId="{CD02467D-C73F-4690-B6A7-99F5FFC4F813}">
      <dgm:prSet custT="1"/>
      <dgm:spPr/>
      <dgm:t>
        <a:bodyPr/>
        <a:lstStyle/>
        <a:p>
          <a:r>
            <a:rPr lang="en-AU" sz="1600" dirty="0" smtClean="0"/>
            <a:t>Applying</a:t>
          </a:r>
          <a:endParaRPr lang="en-AU" sz="1600" dirty="0"/>
        </a:p>
      </dgm:t>
    </dgm:pt>
    <dgm:pt modelId="{670BDCC0-61DD-4D9E-B9CD-E7F077DC1927}" type="parTrans" cxnId="{FB9C30A5-172E-4768-B9CE-DBF88AAD7BB1}">
      <dgm:prSet/>
      <dgm:spPr/>
      <dgm:t>
        <a:bodyPr/>
        <a:lstStyle/>
        <a:p>
          <a:endParaRPr lang="en-AU"/>
        </a:p>
      </dgm:t>
    </dgm:pt>
    <dgm:pt modelId="{D4F68431-0F79-4F9C-8A87-1AF502562E73}" type="sibTrans" cxnId="{FB9C30A5-172E-4768-B9CE-DBF88AAD7BB1}">
      <dgm:prSet/>
      <dgm:spPr/>
      <dgm:t>
        <a:bodyPr/>
        <a:lstStyle/>
        <a:p>
          <a:endParaRPr lang="en-AU"/>
        </a:p>
      </dgm:t>
    </dgm:pt>
    <dgm:pt modelId="{5F3D2896-75AD-4BDA-B0EC-8897355829A4}">
      <dgm:prSet custT="1"/>
      <dgm:spPr/>
      <dgm:t>
        <a:bodyPr/>
        <a:lstStyle/>
        <a:p>
          <a:r>
            <a:rPr lang="en-AU" sz="1600" dirty="0" smtClean="0"/>
            <a:t>Connecting</a:t>
          </a:r>
          <a:endParaRPr lang="en-AU" sz="1600" dirty="0"/>
        </a:p>
      </dgm:t>
    </dgm:pt>
    <dgm:pt modelId="{E147A5F9-85FA-4A76-8F9B-5433F0790DB8}" type="parTrans" cxnId="{0D33AB4B-3BCC-49FB-8BC8-ED4A2B5972BF}">
      <dgm:prSet/>
      <dgm:spPr/>
      <dgm:t>
        <a:bodyPr/>
        <a:lstStyle/>
        <a:p>
          <a:endParaRPr lang="en-AU"/>
        </a:p>
      </dgm:t>
    </dgm:pt>
    <dgm:pt modelId="{FBDA4D72-F312-4069-B1A8-11F026FE8CB2}" type="sibTrans" cxnId="{0D33AB4B-3BCC-49FB-8BC8-ED4A2B5972BF}">
      <dgm:prSet/>
      <dgm:spPr/>
      <dgm:t>
        <a:bodyPr/>
        <a:lstStyle/>
        <a:p>
          <a:endParaRPr lang="en-AU"/>
        </a:p>
      </dgm:t>
    </dgm:pt>
    <dgm:pt modelId="{EBF17F03-D7F1-4803-A828-0C7C1DFAF5DF}">
      <dgm:prSet custT="1"/>
      <dgm:spPr/>
      <dgm:t>
        <a:bodyPr/>
        <a:lstStyle/>
        <a:p>
          <a:r>
            <a:rPr lang="en-AU" sz="1600" dirty="0" smtClean="0"/>
            <a:t>Evaluating</a:t>
          </a:r>
          <a:endParaRPr lang="en-AU" sz="1600" dirty="0"/>
        </a:p>
      </dgm:t>
    </dgm:pt>
    <dgm:pt modelId="{C6CFE24C-47E6-45C8-95C9-907F2E0F07D5}" type="parTrans" cxnId="{B720852D-295A-4B4F-9DF1-C094CBC4760B}">
      <dgm:prSet/>
      <dgm:spPr/>
      <dgm:t>
        <a:bodyPr/>
        <a:lstStyle/>
        <a:p>
          <a:endParaRPr lang="en-AU"/>
        </a:p>
      </dgm:t>
    </dgm:pt>
    <dgm:pt modelId="{00E76E28-FF2C-40CA-8FDD-D3620C1DD52A}" type="sibTrans" cxnId="{B720852D-295A-4B4F-9DF1-C094CBC4760B}">
      <dgm:prSet/>
      <dgm:spPr/>
      <dgm:t>
        <a:bodyPr/>
        <a:lstStyle/>
        <a:p>
          <a:endParaRPr lang="en-AU"/>
        </a:p>
      </dgm:t>
    </dgm:pt>
    <dgm:pt modelId="{014C195D-BD8E-4EFB-A89B-D84B3DB2094B}">
      <dgm:prSet custT="1"/>
      <dgm:spPr/>
      <dgm:t>
        <a:bodyPr/>
        <a:lstStyle/>
        <a:p>
          <a:r>
            <a:rPr lang="en-AU" sz="1600" dirty="0" smtClean="0"/>
            <a:t>Doing</a:t>
          </a:r>
          <a:endParaRPr lang="en-AU" sz="1600" dirty="0"/>
        </a:p>
      </dgm:t>
    </dgm:pt>
    <dgm:pt modelId="{882A7ABB-1972-44A8-A872-A0B4B7A13D01}" type="parTrans" cxnId="{B6532432-22D6-446A-93E0-DD6D04E46EB3}">
      <dgm:prSet/>
      <dgm:spPr/>
      <dgm:t>
        <a:bodyPr/>
        <a:lstStyle/>
        <a:p>
          <a:endParaRPr lang="en-AU"/>
        </a:p>
      </dgm:t>
    </dgm:pt>
    <dgm:pt modelId="{3AB90836-96B4-4252-BD86-A94987ED3926}" type="sibTrans" cxnId="{B6532432-22D6-446A-93E0-DD6D04E46EB3}">
      <dgm:prSet/>
      <dgm:spPr/>
      <dgm:t>
        <a:bodyPr/>
        <a:lstStyle/>
        <a:p>
          <a:endParaRPr lang="en-AU"/>
        </a:p>
      </dgm:t>
    </dgm:pt>
    <dgm:pt modelId="{98069E68-066A-4CEB-B0A3-E8F99F81645A}">
      <dgm:prSet custT="1"/>
      <dgm:spPr/>
      <dgm:t>
        <a:bodyPr/>
        <a:lstStyle/>
        <a:p>
          <a:r>
            <a:rPr lang="en-AU" sz="1600" dirty="0" smtClean="0"/>
            <a:t>Analysing</a:t>
          </a:r>
          <a:endParaRPr lang="en-AU" sz="1600" dirty="0"/>
        </a:p>
      </dgm:t>
    </dgm:pt>
    <dgm:pt modelId="{7B12234E-EC16-4271-A3BA-0DDCC63DC04E}" type="parTrans" cxnId="{3A36038F-2381-4206-931D-DC0EDFF64EB5}">
      <dgm:prSet/>
      <dgm:spPr/>
      <dgm:t>
        <a:bodyPr/>
        <a:lstStyle/>
        <a:p>
          <a:endParaRPr lang="en-AU"/>
        </a:p>
      </dgm:t>
    </dgm:pt>
    <dgm:pt modelId="{22048093-648B-4302-8EC2-41B1F28CEC42}" type="sibTrans" cxnId="{3A36038F-2381-4206-931D-DC0EDFF64EB5}">
      <dgm:prSet/>
      <dgm:spPr/>
      <dgm:t>
        <a:bodyPr/>
        <a:lstStyle/>
        <a:p>
          <a:endParaRPr lang="en-AU"/>
        </a:p>
      </dgm:t>
    </dgm:pt>
    <dgm:pt modelId="{37B32ECC-E6D2-4D50-B4EE-05AE0A3AAB5E}">
      <dgm:prSet custT="1"/>
      <dgm:spPr/>
      <dgm:t>
        <a:bodyPr/>
        <a:lstStyle/>
        <a:p>
          <a:r>
            <a:rPr lang="en-AU" sz="1600" dirty="0" smtClean="0"/>
            <a:t>Applying</a:t>
          </a:r>
          <a:endParaRPr lang="en-AU" sz="1600" dirty="0"/>
        </a:p>
      </dgm:t>
    </dgm:pt>
    <dgm:pt modelId="{2A4F5921-FE46-4820-B198-833180FDC60D}" type="parTrans" cxnId="{7640194C-C069-4329-ACB6-F9CC66A28659}">
      <dgm:prSet/>
      <dgm:spPr/>
      <dgm:t>
        <a:bodyPr/>
        <a:lstStyle/>
        <a:p>
          <a:endParaRPr lang="en-AU"/>
        </a:p>
      </dgm:t>
    </dgm:pt>
    <dgm:pt modelId="{D3971091-B5CE-4035-A8A7-00CD08CD9EC6}" type="sibTrans" cxnId="{7640194C-C069-4329-ACB6-F9CC66A28659}">
      <dgm:prSet/>
      <dgm:spPr/>
      <dgm:t>
        <a:bodyPr/>
        <a:lstStyle/>
        <a:p>
          <a:endParaRPr lang="en-AU"/>
        </a:p>
      </dgm:t>
    </dgm:pt>
    <dgm:pt modelId="{B00BD062-0BF3-4088-B617-78E35ECBCAB3}">
      <dgm:prSet custT="1"/>
      <dgm:spPr/>
      <dgm:t>
        <a:bodyPr/>
        <a:lstStyle/>
        <a:p>
          <a:r>
            <a:rPr lang="en-AU" sz="1400" dirty="0" smtClean="0"/>
            <a:t>Understanding</a:t>
          </a:r>
          <a:endParaRPr lang="en-AU" sz="1400" dirty="0"/>
        </a:p>
      </dgm:t>
    </dgm:pt>
    <dgm:pt modelId="{49AE0B44-79B5-4AFB-BA93-F1297A043A85}" type="parTrans" cxnId="{4D0CAFCE-406F-4199-8DC2-55AC16E26985}">
      <dgm:prSet/>
      <dgm:spPr/>
      <dgm:t>
        <a:bodyPr/>
        <a:lstStyle/>
        <a:p>
          <a:endParaRPr lang="en-AU"/>
        </a:p>
      </dgm:t>
    </dgm:pt>
    <dgm:pt modelId="{B31E0871-A9B3-4FCD-A8EA-3A578365E309}" type="sibTrans" cxnId="{4D0CAFCE-406F-4199-8DC2-55AC16E26985}">
      <dgm:prSet/>
      <dgm:spPr/>
      <dgm:t>
        <a:bodyPr/>
        <a:lstStyle/>
        <a:p>
          <a:endParaRPr lang="en-AU"/>
        </a:p>
      </dgm:t>
    </dgm:pt>
    <dgm:pt modelId="{D546461D-05C2-4F14-B647-451D1EE55863}">
      <dgm:prSet custT="1"/>
      <dgm:spPr/>
      <dgm:t>
        <a:bodyPr/>
        <a:lstStyle/>
        <a:p>
          <a:r>
            <a:rPr lang="en-AU" sz="1600" dirty="0" smtClean="0"/>
            <a:t>Locating</a:t>
          </a:r>
          <a:endParaRPr lang="en-AU" sz="1600" dirty="0"/>
        </a:p>
      </dgm:t>
    </dgm:pt>
    <dgm:pt modelId="{37158B72-9598-477C-AE41-CB73E448C6B3}" type="parTrans" cxnId="{AD5A8FBD-A568-4AB9-B709-94328A33D36A}">
      <dgm:prSet/>
      <dgm:spPr/>
      <dgm:t>
        <a:bodyPr/>
        <a:lstStyle/>
        <a:p>
          <a:endParaRPr lang="en-AU"/>
        </a:p>
      </dgm:t>
    </dgm:pt>
    <dgm:pt modelId="{4C4D6F9E-79B7-4407-B241-71AB247D91B7}" type="sibTrans" cxnId="{AD5A8FBD-A568-4AB9-B709-94328A33D36A}">
      <dgm:prSet/>
      <dgm:spPr/>
      <dgm:t>
        <a:bodyPr/>
        <a:lstStyle/>
        <a:p>
          <a:endParaRPr lang="en-AU"/>
        </a:p>
      </dgm:t>
    </dgm:pt>
    <dgm:pt modelId="{C0B97C93-85D0-442E-A1F8-26CD31BABC01}">
      <dgm:prSet/>
      <dgm:spPr/>
      <dgm:t>
        <a:bodyPr/>
        <a:lstStyle/>
        <a:p>
          <a:endParaRPr lang="en-AU" dirty="0"/>
        </a:p>
      </dgm:t>
    </dgm:pt>
    <dgm:pt modelId="{921D6DAD-D15A-43C9-AA25-A8A2EA00C83E}" type="parTrans" cxnId="{E4227CD5-08FC-4A48-9373-E7643BFA86B3}">
      <dgm:prSet/>
      <dgm:spPr/>
      <dgm:t>
        <a:bodyPr/>
        <a:lstStyle/>
        <a:p>
          <a:endParaRPr lang="en-AU"/>
        </a:p>
      </dgm:t>
    </dgm:pt>
    <dgm:pt modelId="{41B9DD1B-79A7-4687-8ACA-86711115EE8B}" type="sibTrans" cxnId="{E4227CD5-08FC-4A48-9373-E7643BFA86B3}">
      <dgm:prSet/>
      <dgm:spPr/>
      <dgm:t>
        <a:bodyPr/>
        <a:lstStyle/>
        <a:p>
          <a:endParaRPr lang="en-AU"/>
        </a:p>
      </dgm:t>
    </dgm:pt>
    <dgm:pt modelId="{07322C8C-D689-42ED-8D85-6497E7799A17}">
      <dgm:prSet phldrT="[Text]"/>
      <dgm:spPr/>
      <dgm:t>
        <a:bodyPr/>
        <a:lstStyle/>
        <a:p>
          <a:endParaRPr lang="en-AU" dirty="0"/>
        </a:p>
      </dgm:t>
    </dgm:pt>
    <dgm:pt modelId="{4A1D7218-B598-4D58-BA45-531F876F818E}" type="parTrans" cxnId="{71ED5F9B-15CD-401C-AAA7-413123010898}">
      <dgm:prSet/>
      <dgm:spPr/>
      <dgm:t>
        <a:bodyPr/>
        <a:lstStyle/>
        <a:p>
          <a:endParaRPr lang="en-AU"/>
        </a:p>
      </dgm:t>
    </dgm:pt>
    <dgm:pt modelId="{730A77AE-7208-4C3A-A7B7-54AF6355ABA3}" type="sibTrans" cxnId="{71ED5F9B-15CD-401C-AAA7-413123010898}">
      <dgm:prSet/>
      <dgm:spPr/>
      <dgm:t>
        <a:bodyPr/>
        <a:lstStyle/>
        <a:p>
          <a:endParaRPr lang="en-AU"/>
        </a:p>
      </dgm:t>
    </dgm:pt>
    <dgm:pt modelId="{20E40963-BECB-4ECC-BA36-090F0D8666E2}">
      <dgm:prSet phldrT="[Text]"/>
      <dgm:spPr/>
      <dgm:t>
        <a:bodyPr/>
        <a:lstStyle/>
        <a:p>
          <a:endParaRPr lang="en-AU" dirty="0"/>
        </a:p>
      </dgm:t>
    </dgm:pt>
    <dgm:pt modelId="{069D4812-7015-4CEF-98D2-C48CD7A70236}" type="parTrans" cxnId="{F9B69561-7A25-4791-9A96-8B6B0FA8CD78}">
      <dgm:prSet/>
      <dgm:spPr/>
      <dgm:t>
        <a:bodyPr/>
        <a:lstStyle/>
        <a:p>
          <a:endParaRPr lang="en-AU"/>
        </a:p>
      </dgm:t>
    </dgm:pt>
    <dgm:pt modelId="{10E8AE80-2331-4CD8-A81B-9C4883663C12}" type="sibTrans" cxnId="{F9B69561-7A25-4791-9A96-8B6B0FA8CD78}">
      <dgm:prSet/>
      <dgm:spPr/>
      <dgm:t>
        <a:bodyPr/>
        <a:lstStyle/>
        <a:p>
          <a:endParaRPr lang="en-AU"/>
        </a:p>
      </dgm:t>
    </dgm:pt>
    <dgm:pt modelId="{5F0A434A-1F05-453B-9683-8842C5EE60DA}">
      <dgm:prSet/>
      <dgm:spPr/>
      <dgm:t>
        <a:bodyPr/>
        <a:lstStyle/>
        <a:p>
          <a:endParaRPr lang="en-AU" dirty="0"/>
        </a:p>
      </dgm:t>
    </dgm:pt>
    <dgm:pt modelId="{67347A0D-7628-4831-93BE-28676D6F3F4A}" type="parTrans" cxnId="{37C740F9-F1FA-4188-82EF-9823CB9B8B0F}">
      <dgm:prSet/>
      <dgm:spPr/>
      <dgm:t>
        <a:bodyPr/>
        <a:lstStyle/>
        <a:p>
          <a:endParaRPr lang="en-AU"/>
        </a:p>
      </dgm:t>
    </dgm:pt>
    <dgm:pt modelId="{0FCAC50C-2E17-43B6-AA7C-920832B51689}" type="sibTrans" cxnId="{37C740F9-F1FA-4188-82EF-9823CB9B8B0F}">
      <dgm:prSet/>
      <dgm:spPr/>
      <dgm:t>
        <a:bodyPr/>
        <a:lstStyle/>
        <a:p>
          <a:endParaRPr lang="en-AU"/>
        </a:p>
      </dgm:t>
    </dgm:pt>
    <dgm:pt modelId="{17D5D242-EDBE-494F-857E-B7331A7076EF}">
      <dgm:prSet/>
      <dgm:spPr/>
      <dgm:t>
        <a:bodyPr/>
        <a:lstStyle/>
        <a:p>
          <a:endParaRPr lang="en-AU" dirty="0"/>
        </a:p>
      </dgm:t>
    </dgm:pt>
    <dgm:pt modelId="{FE84A9C0-D0D7-4F9D-A8DB-15218A435149}" type="parTrans" cxnId="{279415C2-AF49-4C95-9806-79C7FEB9A700}">
      <dgm:prSet/>
      <dgm:spPr/>
      <dgm:t>
        <a:bodyPr/>
        <a:lstStyle/>
        <a:p>
          <a:endParaRPr lang="en-AU"/>
        </a:p>
      </dgm:t>
    </dgm:pt>
    <dgm:pt modelId="{B36E03E9-A6F0-4C20-A1A5-4747CB193A33}" type="sibTrans" cxnId="{279415C2-AF49-4C95-9806-79C7FEB9A700}">
      <dgm:prSet/>
      <dgm:spPr/>
      <dgm:t>
        <a:bodyPr/>
        <a:lstStyle/>
        <a:p>
          <a:endParaRPr lang="en-AU"/>
        </a:p>
      </dgm:t>
    </dgm:pt>
    <dgm:pt modelId="{2F1DC377-7D75-43C2-9C00-D116BFFC4614}">
      <dgm:prSet phldrT="[Text]"/>
      <dgm:spPr/>
      <dgm:t>
        <a:bodyPr/>
        <a:lstStyle/>
        <a:p>
          <a:endParaRPr lang="en-AU" dirty="0"/>
        </a:p>
      </dgm:t>
    </dgm:pt>
    <dgm:pt modelId="{68251B69-0E90-4ABC-A681-B16F91011FD3}" type="sibTrans" cxnId="{39469122-040A-4F12-A7A3-1517C97AA0A8}">
      <dgm:prSet/>
      <dgm:spPr/>
      <dgm:t>
        <a:bodyPr/>
        <a:lstStyle/>
        <a:p>
          <a:endParaRPr lang="en-AU"/>
        </a:p>
      </dgm:t>
    </dgm:pt>
    <dgm:pt modelId="{AFA473A9-D8D5-4175-A079-893EF2600D22}" type="parTrans" cxnId="{39469122-040A-4F12-A7A3-1517C97AA0A8}">
      <dgm:prSet/>
      <dgm:spPr/>
      <dgm:t>
        <a:bodyPr/>
        <a:lstStyle/>
        <a:p>
          <a:endParaRPr lang="en-AU"/>
        </a:p>
      </dgm:t>
    </dgm:pt>
    <dgm:pt modelId="{2A078F60-AD12-42B0-A35D-972BC5CE71CC}" type="pres">
      <dgm:prSet presAssocID="{67D38A5F-259B-4F8C-AF19-758E5F0DCBA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AU"/>
        </a:p>
      </dgm:t>
    </dgm:pt>
    <dgm:pt modelId="{D60A1C45-D872-47D8-965D-1F8E80287F84}" type="pres">
      <dgm:prSet presAssocID="{2F1DC377-7D75-43C2-9C00-D116BFFC4614}" presName="root" presStyleCnt="0">
        <dgm:presLayoutVars>
          <dgm:chMax/>
          <dgm:chPref/>
        </dgm:presLayoutVars>
      </dgm:prSet>
      <dgm:spPr/>
    </dgm:pt>
    <dgm:pt modelId="{8CC31366-2FB4-4B99-904B-FD0AECDA2795}" type="pres">
      <dgm:prSet presAssocID="{2F1DC377-7D75-43C2-9C00-D116BFFC4614}" presName="rootComposite" presStyleCnt="0">
        <dgm:presLayoutVars/>
      </dgm:prSet>
      <dgm:spPr/>
    </dgm:pt>
    <dgm:pt modelId="{0C9B5762-29FF-4666-A2A4-C8079FD8E3B3}" type="pres">
      <dgm:prSet presAssocID="{2F1DC377-7D75-43C2-9C00-D116BFFC4614}" presName="ParentAccent" presStyleLbl="alignNode1" presStyleIdx="0" presStyleCnt="5"/>
      <dgm:spPr/>
    </dgm:pt>
    <dgm:pt modelId="{F10A31E1-EECB-4DFD-B727-C72C8C3A7D05}" type="pres">
      <dgm:prSet presAssocID="{2F1DC377-7D75-43C2-9C00-D116BFFC4614}" presName="ParentSmallAccent" presStyleLbl="fgAcc1" presStyleIdx="0" presStyleCnt="5"/>
      <dgm:spPr/>
    </dgm:pt>
    <dgm:pt modelId="{9732599B-0A63-4E22-85DE-7056BBF0A8E5}" type="pres">
      <dgm:prSet presAssocID="{2F1DC377-7D75-43C2-9C00-D116BFFC4614}" presName="Parent" presStyleLbl="revTx" presStyleIdx="0" presStyleCnt="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13E8D4E-67B8-4D9D-84CC-1F5964798514}" type="pres">
      <dgm:prSet presAssocID="{2F1DC377-7D75-43C2-9C00-D116BFFC4614}" presName="childShape" presStyleCnt="0">
        <dgm:presLayoutVars>
          <dgm:chMax val="0"/>
          <dgm:chPref val="0"/>
        </dgm:presLayoutVars>
      </dgm:prSet>
      <dgm:spPr/>
    </dgm:pt>
    <dgm:pt modelId="{7B0CD51F-BAE1-43F8-87DD-D7D8F161C444}" type="pres">
      <dgm:prSet presAssocID="{C0B97C93-85D0-442E-A1F8-26CD31BABC01}" presName="childComposite" presStyleCnt="0">
        <dgm:presLayoutVars>
          <dgm:chMax val="0"/>
          <dgm:chPref val="0"/>
        </dgm:presLayoutVars>
      </dgm:prSet>
      <dgm:spPr/>
    </dgm:pt>
    <dgm:pt modelId="{05ED00C8-8E88-4D9F-BDD6-4617B5D667D1}" type="pres">
      <dgm:prSet presAssocID="{C0B97C93-85D0-442E-A1F8-26CD31BABC01}" presName="ChildAccent" presStyleLbl="solidFgAcc1" presStyleIdx="0" presStyleCnt="41"/>
      <dgm:spPr>
        <a:ln>
          <a:noFill/>
        </a:ln>
      </dgm:spPr>
    </dgm:pt>
    <dgm:pt modelId="{FC380D29-2BE3-4F86-8E43-9C1DDDD35B82}" type="pres">
      <dgm:prSet presAssocID="{C0B97C93-85D0-442E-A1F8-26CD31BABC01}" presName="Child" presStyleLbl="revTx" presStyleIdx="1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04ADCC-73FE-453B-8666-86C241BA9627}" type="pres">
      <dgm:prSet presAssocID="{0EE6B311-4D1B-4B49-B58F-3D2F49EF542A}" presName="childComposite" presStyleCnt="0">
        <dgm:presLayoutVars>
          <dgm:chMax val="0"/>
          <dgm:chPref val="0"/>
        </dgm:presLayoutVars>
      </dgm:prSet>
      <dgm:spPr/>
    </dgm:pt>
    <dgm:pt modelId="{AE6537ED-3D5D-432D-97EA-6B2B3BE2BB24}" type="pres">
      <dgm:prSet presAssocID="{0EE6B311-4D1B-4B49-B58F-3D2F49EF542A}" presName="ChildAccent" presStyleLbl="solidFgAcc1" presStyleIdx="1" presStyleCnt="41"/>
      <dgm:spPr>
        <a:ln>
          <a:noFill/>
        </a:ln>
      </dgm:spPr>
    </dgm:pt>
    <dgm:pt modelId="{4B160994-F5F1-4119-994E-FB941C43C33C}" type="pres">
      <dgm:prSet presAssocID="{0EE6B311-4D1B-4B49-B58F-3D2F49EF542A}" presName="Child" presStyleLbl="revTx" presStyleIdx="2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264E36-1F10-4456-9789-66FCF875C39C}" type="pres">
      <dgm:prSet presAssocID="{B03971BF-B786-4D24-B135-9609EEF36B1E}" presName="childComposite" presStyleCnt="0">
        <dgm:presLayoutVars>
          <dgm:chMax val="0"/>
          <dgm:chPref val="0"/>
        </dgm:presLayoutVars>
      </dgm:prSet>
      <dgm:spPr/>
    </dgm:pt>
    <dgm:pt modelId="{9C120C27-43A7-47DF-89E8-0C56F6F6DDB5}" type="pres">
      <dgm:prSet presAssocID="{B03971BF-B786-4D24-B135-9609EEF36B1E}" presName="ChildAccent" presStyleLbl="solidFgAcc1" presStyleIdx="2" presStyleCnt="41"/>
      <dgm:spPr>
        <a:ln>
          <a:solidFill>
            <a:srgbClr val="4BACC6"/>
          </a:solidFill>
        </a:ln>
      </dgm:spPr>
    </dgm:pt>
    <dgm:pt modelId="{30866682-B390-475D-BAC5-291BD85E6E0C}" type="pres">
      <dgm:prSet presAssocID="{B03971BF-B786-4D24-B135-9609EEF36B1E}" presName="Child" presStyleLbl="revTx" presStyleIdx="3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42D7CF-B985-496F-A835-AEAE19CD5A95}" type="pres">
      <dgm:prSet presAssocID="{A88EF436-E298-4348-8DE6-38F507772186}" presName="childComposite" presStyleCnt="0">
        <dgm:presLayoutVars>
          <dgm:chMax val="0"/>
          <dgm:chPref val="0"/>
        </dgm:presLayoutVars>
      </dgm:prSet>
      <dgm:spPr/>
    </dgm:pt>
    <dgm:pt modelId="{B0B55B62-E132-4A66-9E26-064F37E3DD6E}" type="pres">
      <dgm:prSet presAssocID="{A88EF436-E298-4348-8DE6-38F507772186}" presName="ChildAccent" presStyleLbl="solidFgAcc1" presStyleIdx="3" presStyleCnt="41"/>
      <dgm:spPr>
        <a:ln>
          <a:solidFill>
            <a:srgbClr val="4BACC6"/>
          </a:solidFill>
        </a:ln>
      </dgm:spPr>
    </dgm:pt>
    <dgm:pt modelId="{14009F2D-3238-4A2D-A4E0-B4AD4FC1F90A}" type="pres">
      <dgm:prSet presAssocID="{A88EF436-E298-4348-8DE6-38F507772186}" presName="Child" presStyleLbl="revTx" presStyleIdx="4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BE3F39-1891-44E6-A2A7-4E4868AE7E59}" type="pres">
      <dgm:prSet presAssocID="{86B77826-C0ED-493B-B055-01036C776236}" presName="childComposite" presStyleCnt="0">
        <dgm:presLayoutVars>
          <dgm:chMax val="0"/>
          <dgm:chPref val="0"/>
        </dgm:presLayoutVars>
      </dgm:prSet>
      <dgm:spPr/>
    </dgm:pt>
    <dgm:pt modelId="{0EBCA536-BE2A-41D5-9A76-037B659D6820}" type="pres">
      <dgm:prSet presAssocID="{86B77826-C0ED-493B-B055-01036C776236}" presName="ChildAccent" presStyleLbl="solidFgAcc1" presStyleIdx="4" presStyleCnt="41"/>
      <dgm:spPr>
        <a:ln>
          <a:solidFill>
            <a:srgbClr val="4BACC6"/>
          </a:solidFill>
        </a:ln>
      </dgm:spPr>
    </dgm:pt>
    <dgm:pt modelId="{DC4E3C89-C1D8-48F5-B690-36FB1918005F}" type="pres">
      <dgm:prSet presAssocID="{86B77826-C0ED-493B-B055-01036C776236}" presName="Child" presStyleLbl="revTx" presStyleIdx="5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24EE97-DA67-4F76-925B-A75E80CFEE64}" type="pres">
      <dgm:prSet presAssocID="{96C61C65-0458-4041-85A8-73C8EE053265}" presName="childComposite" presStyleCnt="0">
        <dgm:presLayoutVars>
          <dgm:chMax val="0"/>
          <dgm:chPref val="0"/>
        </dgm:presLayoutVars>
      </dgm:prSet>
      <dgm:spPr/>
    </dgm:pt>
    <dgm:pt modelId="{B89DDDDA-D664-4F2A-89F5-62D5007EAFC7}" type="pres">
      <dgm:prSet presAssocID="{96C61C65-0458-4041-85A8-73C8EE053265}" presName="ChildAccent" presStyleLbl="solidFgAcc1" presStyleIdx="5" presStyleCnt="41"/>
      <dgm:spPr>
        <a:ln>
          <a:solidFill>
            <a:srgbClr val="4BACC6"/>
          </a:solidFill>
        </a:ln>
      </dgm:spPr>
    </dgm:pt>
    <dgm:pt modelId="{8198A94B-AEA2-4649-A121-2C0C7F2C0E82}" type="pres">
      <dgm:prSet presAssocID="{96C61C65-0458-4041-85A8-73C8EE053265}" presName="Child" presStyleLbl="revTx" presStyleIdx="6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B853CF-55C8-4577-BAD1-9C8C684C71A3}" type="pres">
      <dgm:prSet presAssocID="{FBF8C0CC-2D44-4A0D-ABEC-108D95A8D3FC}" presName="childComposite" presStyleCnt="0">
        <dgm:presLayoutVars>
          <dgm:chMax val="0"/>
          <dgm:chPref val="0"/>
        </dgm:presLayoutVars>
      </dgm:prSet>
      <dgm:spPr/>
    </dgm:pt>
    <dgm:pt modelId="{182BA4BF-9C16-485E-9E8B-B64E5F5FCA53}" type="pres">
      <dgm:prSet presAssocID="{FBF8C0CC-2D44-4A0D-ABEC-108D95A8D3FC}" presName="ChildAccent" presStyleLbl="solidFgAcc1" presStyleIdx="6" presStyleCnt="41"/>
      <dgm:spPr>
        <a:ln>
          <a:solidFill>
            <a:srgbClr val="4BACC6"/>
          </a:solidFill>
        </a:ln>
      </dgm:spPr>
    </dgm:pt>
    <dgm:pt modelId="{E2051F11-F505-4EED-AEE9-C5FC08267741}" type="pres">
      <dgm:prSet presAssocID="{FBF8C0CC-2D44-4A0D-ABEC-108D95A8D3FC}" presName="Child" presStyleLbl="revTx" presStyleIdx="7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E7CDCA-FF92-4393-95B8-E7D962C9E4A9}" type="pres">
      <dgm:prSet presAssocID="{07D10749-003C-4782-8047-2B6F6706722A}" presName="childComposite" presStyleCnt="0">
        <dgm:presLayoutVars>
          <dgm:chMax val="0"/>
          <dgm:chPref val="0"/>
        </dgm:presLayoutVars>
      </dgm:prSet>
      <dgm:spPr/>
    </dgm:pt>
    <dgm:pt modelId="{FCEB8BBE-9424-46B0-AE25-158F2C7881C6}" type="pres">
      <dgm:prSet presAssocID="{07D10749-003C-4782-8047-2B6F6706722A}" presName="ChildAccent" presStyleLbl="solidFgAcc1" presStyleIdx="7" presStyleCnt="41"/>
      <dgm:spPr>
        <a:ln>
          <a:solidFill>
            <a:srgbClr val="4BACC6"/>
          </a:solidFill>
        </a:ln>
      </dgm:spPr>
    </dgm:pt>
    <dgm:pt modelId="{D01A7707-51AA-4040-8443-D766EAEF2E93}" type="pres">
      <dgm:prSet presAssocID="{07D10749-003C-4782-8047-2B6F6706722A}" presName="Child" presStyleLbl="revTx" presStyleIdx="8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BD420F-3F00-46EF-B95A-7DECA5DA90E2}" type="pres">
      <dgm:prSet presAssocID="{07322C8C-D689-42ED-8D85-6497E7799A17}" presName="childComposite" presStyleCnt="0">
        <dgm:presLayoutVars>
          <dgm:chMax val="0"/>
          <dgm:chPref val="0"/>
        </dgm:presLayoutVars>
      </dgm:prSet>
      <dgm:spPr/>
    </dgm:pt>
    <dgm:pt modelId="{5025A4D6-64C1-44D7-B63F-89ECF1D90A9C}" type="pres">
      <dgm:prSet presAssocID="{07322C8C-D689-42ED-8D85-6497E7799A17}" presName="ChildAccent" presStyleLbl="solidFgAcc1" presStyleIdx="8" presStyleCnt="41"/>
      <dgm:spPr>
        <a:ln>
          <a:noFill/>
        </a:ln>
      </dgm:spPr>
    </dgm:pt>
    <dgm:pt modelId="{B7DB8298-4DB2-4415-A8A2-4062EC8E61EE}" type="pres">
      <dgm:prSet presAssocID="{07322C8C-D689-42ED-8D85-6497E7799A17}" presName="Child" presStyleLbl="revTx" presStyleIdx="9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DCE002F-ABD6-49F8-AA03-480203303AE1}" type="pres">
      <dgm:prSet presAssocID="{77C16472-7258-4574-85E8-08C7300F3605}" presName="root" presStyleCnt="0">
        <dgm:presLayoutVars>
          <dgm:chMax/>
          <dgm:chPref/>
        </dgm:presLayoutVars>
      </dgm:prSet>
      <dgm:spPr/>
    </dgm:pt>
    <dgm:pt modelId="{69AE0820-CFEE-4902-858A-98C4AE9C7AFE}" type="pres">
      <dgm:prSet presAssocID="{77C16472-7258-4574-85E8-08C7300F3605}" presName="rootComposite" presStyleCnt="0">
        <dgm:presLayoutVars/>
      </dgm:prSet>
      <dgm:spPr/>
    </dgm:pt>
    <dgm:pt modelId="{A66F3AF6-13F1-4B2D-A02F-EAD27E018D81}" type="pres">
      <dgm:prSet presAssocID="{77C16472-7258-4574-85E8-08C7300F3605}" presName="ParentAccent" presStyleLbl="alignNode1" presStyleIdx="1" presStyleCnt="5"/>
      <dgm:spPr/>
    </dgm:pt>
    <dgm:pt modelId="{BDC69405-4CCF-434D-91BF-BC2EA4AE6ADE}" type="pres">
      <dgm:prSet presAssocID="{77C16472-7258-4574-85E8-08C7300F3605}" presName="ParentSmallAccent" presStyleLbl="fgAcc1" presStyleIdx="1" presStyleCnt="5"/>
      <dgm:spPr/>
    </dgm:pt>
    <dgm:pt modelId="{B21179AD-2CC8-48E5-B420-D4399D468177}" type="pres">
      <dgm:prSet presAssocID="{77C16472-7258-4574-85E8-08C7300F3605}" presName="Parent" presStyleLbl="revTx" presStyleIdx="10" presStyleCnt="46" custScaleX="100000" custScaleY="10000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CE69C9-376C-4C3D-A397-BF049032127C}" type="pres">
      <dgm:prSet presAssocID="{77C16472-7258-4574-85E8-08C7300F3605}" presName="childShape" presStyleCnt="0">
        <dgm:presLayoutVars>
          <dgm:chMax val="0"/>
          <dgm:chPref val="0"/>
        </dgm:presLayoutVars>
      </dgm:prSet>
      <dgm:spPr/>
    </dgm:pt>
    <dgm:pt modelId="{4D526DAB-250B-4FFD-8FCE-01EB3CCFC7CE}" type="pres">
      <dgm:prSet presAssocID="{FB099ED7-1DE6-480D-9D32-C8157E6121AE}" presName="childComposite" presStyleCnt="0">
        <dgm:presLayoutVars>
          <dgm:chMax val="0"/>
          <dgm:chPref val="0"/>
        </dgm:presLayoutVars>
      </dgm:prSet>
      <dgm:spPr/>
    </dgm:pt>
    <dgm:pt modelId="{DB130A0D-60A8-44AA-8E41-5140C5A5FEE5}" type="pres">
      <dgm:prSet presAssocID="{FB099ED7-1DE6-480D-9D32-C8157E6121AE}" presName="ChildAccent" presStyleLbl="solidFgAcc1" presStyleIdx="9" presStyleCnt="41"/>
      <dgm:spPr>
        <a:ln>
          <a:noFill/>
        </a:ln>
      </dgm:spPr>
    </dgm:pt>
    <dgm:pt modelId="{B38C90E4-F6D4-492F-8CC8-983E6E70DACD}" type="pres">
      <dgm:prSet presAssocID="{FB099ED7-1DE6-480D-9D32-C8157E6121AE}" presName="Child" presStyleLbl="revTx" presStyleIdx="11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4F0454-99DD-4B79-BF93-E5628054BB41}" type="pres">
      <dgm:prSet presAssocID="{D4E025DD-62AD-4BD5-86F5-72D510D4D91C}" presName="childComposite" presStyleCnt="0">
        <dgm:presLayoutVars>
          <dgm:chMax val="0"/>
          <dgm:chPref val="0"/>
        </dgm:presLayoutVars>
      </dgm:prSet>
      <dgm:spPr/>
    </dgm:pt>
    <dgm:pt modelId="{29006A1B-576B-44B5-872D-E2BFAB47BDBD}" type="pres">
      <dgm:prSet presAssocID="{D4E025DD-62AD-4BD5-86F5-72D510D4D91C}" presName="ChildAccent" presStyleLbl="solidFgAcc1" presStyleIdx="10" presStyleCnt="41"/>
      <dgm:spPr>
        <a:ln>
          <a:solidFill>
            <a:srgbClr val="00FF99"/>
          </a:solidFill>
        </a:ln>
      </dgm:spPr>
    </dgm:pt>
    <dgm:pt modelId="{8D964E30-D2D3-4C65-80E6-EE5194462509}" type="pres">
      <dgm:prSet presAssocID="{D4E025DD-62AD-4BD5-86F5-72D510D4D91C}" presName="Child" presStyleLbl="revTx" presStyleIdx="12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D8C52D-47B7-4FD1-8DDC-F81CC7BC3DB9}" type="pres">
      <dgm:prSet presAssocID="{20E40963-BECB-4ECC-BA36-090F0D8666E2}" presName="childComposite" presStyleCnt="0">
        <dgm:presLayoutVars>
          <dgm:chMax val="0"/>
          <dgm:chPref val="0"/>
        </dgm:presLayoutVars>
      </dgm:prSet>
      <dgm:spPr/>
    </dgm:pt>
    <dgm:pt modelId="{0B3FD0FE-6218-4A8D-A6F6-D3DAAF887CB3}" type="pres">
      <dgm:prSet presAssocID="{20E40963-BECB-4ECC-BA36-090F0D8666E2}" presName="ChildAccent" presStyleLbl="solidFgAcc1" presStyleIdx="11" presStyleCnt="41"/>
      <dgm:spPr>
        <a:ln>
          <a:noFill/>
        </a:ln>
      </dgm:spPr>
    </dgm:pt>
    <dgm:pt modelId="{063D22B1-988D-48EE-870A-4DA55B9E952C}" type="pres">
      <dgm:prSet presAssocID="{20E40963-BECB-4ECC-BA36-090F0D8666E2}" presName="Child" presStyleLbl="revTx" presStyleIdx="13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2BD1993-1102-4A84-AFEB-0E06E6EC9381}" type="pres">
      <dgm:prSet presAssocID="{6B58948F-343D-48C0-9C67-2BAB7807FF1E}" presName="childComposite" presStyleCnt="0">
        <dgm:presLayoutVars>
          <dgm:chMax val="0"/>
          <dgm:chPref val="0"/>
        </dgm:presLayoutVars>
      </dgm:prSet>
      <dgm:spPr/>
    </dgm:pt>
    <dgm:pt modelId="{D02DCF1A-F3F8-42C2-8D61-4A2A10750D1A}" type="pres">
      <dgm:prSet presAssocID="{6B58948F-343D-48C0-9C67-2BAB7807FF1E}" presName="ChildAccent" presStyleLbl="solidFgAcc1" presStyleIdx="12" presStyleCnt="41"/>
      <dgm:spPr>
        <a:noFill/>
        <a:ln>
          <a:solidFill>
            <a:srgbClr val="00FF00"/>
          </a:solidFill>
        </a:ln>
      </dgm:spPr>
    </dgm:pt>
    <dgm:pt modelId="{D21AF777-131C-4D27-8FED-D4F9ED52200D}" type="pres">
      <dgm:prSet presAssocID="{6B58948F-343D-48C0-9C67-2BAB7807FF1E}" presName="Child" presStyleLbl="revTx" presStyleIdx="14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6F2A2E-C38B-4EE6-B0C9-B0724875EA8E}" type="pres">
      <dgm:prSet presAssocID="{0A507FF9-E468-4937-B38E-98C47EC5ED27}" presName="childComposite" presStyleCnt="0">
        <dgm:presLayoutVars>
          <dgm:chMax val="0"/>
          <dgm:chPref val="0"/>
        </dgm:presLayoutVars>
      </dgm:prSet>
      <dgm:spPr/>
    </dgm:pt>
    <dgm:pt modelId="{8EA97C40-1BA5-41F0-BD99-9F3D79A2CED6}" type="pres">
      <dgm:prSet presAssocID="{0A507FF9-E468-4937-B38E-98C47EC5ED27}" presName="ChildAccent" presStyleLbl="solidFgAcc1" presStyleIdx="13" presStyleCnt="41"/>
      <dgm:spPr>
        <a:ln>
          <a:solidFill>
            <a:srgbClr val="00FF99"/>
          </a:solidFill>
        </a:ln>
      </dgm:spPr>
    </dgm:pt>
    <dgm:pt modelId="{DF72406C-0E14-4369-BE7E-0828C74881DC}" type="pres">
      <dgm:prSet presAssocID="{0A507FF9-E468-4937-B38E-98C47EC5ED27}" presName="Child" presStyleLbl="revTx" presStyleIdx="15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70BB06A-4202-4C1E-A16A-1EB13DECAE24}" type="pres">
      <dgm:prSet presAssocID="{FE2DE26F-90C6-4887-8470-2B7E27E5A658}" presName="childComposite" presStyleCnt="0">
        <dgm:presLayoutVars>
          <dgm:chMax val="0"/>
          <dgm:chPref val="0"/>
        </dgm:presLayoutVars>
      </dgm:prSet>
      <dgm:spPr/>
    </dgm:pt>
    <dgm:pt modelId="{B5AAD5AB-0FF0-4292-8ED7-D81EC5EFF7E3}" type="pres">
      <dgm:prSet presAssocID="{FE2DE26F-90C6-4887-8470-2B7E27E5A658}" presName="ChildAccent" presStyleLbl="solidFgAcc1" presStyleIdx="14" presStyleCnt="41"/>
      <dgm:spPr>
        <a:ln>
          <a:solidFill>
            <a:srgbClr val="00FF00"/>
          </a:solidFill>
        </a:ln>
      </dgm:spPr>
    </dgm:pt>
    <dgm:pt modelId="{0290A406-579F-458E-BFCB-E330D795C5E6}" type="pres">
      <dgm:prSet presAssocID="{FE2DE26F-90C6-4887-8470-2B7E27E5A658}" presName="Child" presStyleLbl="revTx" presStyleIdx="16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89AE33-9B4D-4530-9410-D873243DFC1A}" type="pres">
      <dgm:prSet presAssocID="{55D46B0D-E5B0-4F5B-885A-4BD7BD2A9EE8}" presName="childComposite" presStyleCnt="0">
        <dgm:presLayoutVars>
          <dgm:chMax val="0"/>
          <dgm:chPref val="0"/>
        </dgm:presLayoutVars>
      </dgm:prSet>
      <dgm:spPr/>
    </dgm:pt>
    <dgm:pt modelId="{8D007D1B-D4B6-431D-A5BA-B4C49B362E05}" type="pres">
      <dgm:prSet presAssocID="{55D46B0D-E5B0-4F5B-885A-4BD7BD2A9EE8}" presName="ChildAccent" presStyleLbl="solidFgAcc1" presStyleIdx="15" presStyleCnt="41"/>
      <dgm:spPr>
        <a:ln>
          <a:solidFill>
            <a:srgbClr val="00FF00"/>
          </a:solidFill>
        </a:ln>
      </dgm:spPr>
    </dgm:pt>
    <dgm:pt modelId="{23D90DF1-0F84-4C47-9EA6-92079B9D6795}" type="pres">
      <dgm:prSet presAssocID="{55D46B0D-E5B0-4F5B-885A-4BD7BD2A9EE8}" presName="Child" presStyleLbl="revTx" presStyleIdx="17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4133E4-95A2-43E7-AA49-81AC9A74BD98}" type="pres">
      <dgm:prSet presAssocID="{B80645A7-348E-477D-86D5-2E28C087693C}" presName="childComposite" presStyleCnt="0">
        <dgm:presLayoutVars>
          <dgm:chMax val="0"/>
          <dgm:chPref val="0"/>
        </dgm:presLayoutVars>
      </dgm:prSet>
      <dgm:spPr/>
    </dgm:pt>
    <dgm:pt modelId="{6596AD10-039C-49D3-89A3-FB13C629D51B}" type="pres">
      <dgm:prSet presAssocID="{B80645A7-348E-477D-86D5-2E28C087693C}" presName="ChildAccent" presStyleLbl="solidFgAcc1" presStyleIdx="16" presStyleCnt="41"/>
      <dgm:spPr>
        <a:ln>
          <a:solidFill>
            <a:srgbClr val="00FF00"/>
          </a:solidFill>
        </a:ln>
      </dgm:spPr>
    </dgm:pt>
    <dgm:pt modelId="{DE29C769-A123-4434-9858-5B2D38D58652}" type="pres">
      <dgm:prSet presAssocID="{B80645A7-348E-477D-86D5-2E28C087693C}" presName="Child" presStyleLbl="revTx" presStyleIdx="18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812D86C-19E0-45D2-983F-DF6314EE0F1E}" type="pres">
      <dgm:prSet presAssocID="{DA00C999-F0A0-4E47-99D7-4F4A93F66037}" presName="root" presStyleCnt="0">
        <dgm:presLayoutVars>
          <dgm:chMax/>
          <dgm:chPref/>
        </dgm:presLayoutVars>
      </dgm:prSet>
      <dgm:spPr/>
    </dgm:pt>
    <dgm:pt modelId="{1C88E142-2581-4E6A-AD68-A7F952DAE763}" type="pres">
      <dgm:prSet presAssocID="{DA00C999-F0A0-4E47-99D7-4F4A93F66037}" presName="rootComposite" presStyleCnt="0">
        <dgm:presLayoutVars/>
      </dgm:prSet>
      <dgm:spPr/>
    </dgm:pt>
    <dgm:pt modelId="{C11136C0-38E7-4EE1-B549-63F08C5D3987}" type="pres">
      <dgm:prSet presAssocID="{DA00C999-F0A0-4E47-99D7-4F4A93F66037}" presName="ParentAccent" presStyleLbl="alignNode1" presStyleIdx="2" presStyleCnt="5"/>
      <dgm:spPr>
        <a:solidFill>
          <a:srgbClr val="9966FF"/>
        </a:solidFill>
        <a:ln>
          <a:solidFill>
            <a:srgbClr val="9966FF"/>
          </a:solidFill>
        </a:ln>
      </dgm:spPr>
    </dgm:pt>
    <dgm:pt modelId="{A189F54C-1E2C-450E-AF6B-4A16DD87A0C3}" type="pres">
      <dgm:prSet presAssocID="{DA00C999-F0A0-4E47-99D7-4F4A93F66037}" presName="ParentSmallAccent" presStyleLbl="fgAcc1" presStyleIdx="2" presStyleCnt="5"/>
      <dgm:spPr>
        <a:ln>
          <a:solidFill>
            <a:srgbClr val="9966FF"/>
          </a:solidFill>
        </a:ln>
      </dgm:spPr>
    </dgm:pt>
    <dgm:pt modelId="{2689F549-3A26-4F6D-83D6-3FB35D32A144}" type="pres">
      <dgm:prSet presAssocID="{DA00C999-F0A0-4E47-99D7-4F4A93F66037}" presName="Parent" presStyleLbl="revTx" presStyleIdx="19" presStyleCnt="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058546F-7A6B-4119-A2F2-FF1D2442E3C7}" type="pres">
      <dgm:prSet presAssocID="{DA00C999-F0A0-4E47-99D7-4F4A93F66037}" presName="childShape" presStyleCnt="0">
        <dgm:presLayoutVars>
          <dgm:chMax val="0"/>
          <dgm:chPref val="0"/>
        </dgm:presLayoutVars>
      </dgm:prSet>
      <dgm:spPr/>
    </dgm:pt>
    <dgm:pt modelId="{CD0695F6-A2B3-4126-B8E8-A2523A188199}" type="pres">
      <dgm:prSet presAssocID="{60EC944A-8CC5-425C-B8A5-04F9966F7DB4}" presName="childComposite" presStyleCnt="0">
        <dgm:presLayoutVars>
          <dgm:chMax val="0"/>
          <dgm:chPref val="0"/>
        </dgm:presLayoutVars>
      </dgm:prSet>
      <dgm:spPr/>
    </dgm:pt>
    <dgm:pt modelId="{3B08E71D-E03E-4E1C-9234-DFE1C2397F98}" type="pres">
      <dgm:prSet presAssocID="{60EC944A-8CC5-425C-B8A5-04F9966F7DB4}" presName="ChildAccent" presStyleLbl="solidFgAcc1" presStyleIdx="17" presStyleCnt="41"/>
      <dgm:spPr>
        <a:ln>
          <a:noFill/>
        </a:ln>
      </dgm:spPr>
    </dgm:pt>
    <dgm:pt modelId="{DDBE1704-6F97-47BD-B8DF-F20AA53EBFCD}" type="pres">
      <dgm:prSet presAssocID="{60EC944A-8CC5-425C-B8A5-04F9966F7DB4}" presName="Child" presStyleLbl="revTx" presStyleIdx="20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A8944-C1C3-4B25-A816-1C01E1AFF8F2}" type="pres">
      <dgm:prSet presAssocID="{749085BB-5A4B-4CA4-A7AA-51C22154FB04}" presName="childComposite" presStyleCnt="0">
        <dgm:presLayoutVars>
          <dgm:chMax val="0"/>
          <dgm:chPref val="0"/>
        </dgm:presLayoutVars>
      </dgm:prSet>
      <dgm:spPr/>
    </dgm:pt>
    <dgm:pt modelId="{0BD00653-F0D2-4B6B-AC25-953FE9434435}" type="pres">
      <dgm:prSet presAssocID="{749085BB-5A4B-4CA4-A7AA-51C22154FB04}" presName="ChildAccent" presStyleLbl="solidFgAcc1" presStyleIdx="18" presStyleCnt="41"/>
      <dgm:spPr>
        <a:ln>
          <a:solidFill>
            <a:srgbClr val="9966FF"/>
          </a:solidFill>
        </a:ln>
      </dgm:spPr>
    </dgm:pt>
    <dgm:pt modelId="{26E72CDE-0834-4886-B42E-DEBC3168A310}" type="pres">
      <dgm:prSet presAssocID="{749085BB-5A4B-4CA4-A7AA-51C22154FB04}" presName="Child" presStyleLbl="revTx" presStyleIdx="21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1400BAD-38B0-45FF-8575-F00F25D53BAC}" type="pres">
      <dgm:prSet presAssocID="{17D5D242-EDBE-494F-857E-B7331A7076EF}" presName="childComposite" presStyleCnt="0">
        <dgm:presLayoutVars>
          <dgm:chMax val="0"/>
          <dgm:chPref val="0"/>
        </dgm:presLayoutVars>
      </dgm:prSet>
      <dgm:spPr/>
    </dgm:pt>
    <dgm:pt modelId="{55E63EAF-0835-4A00-AB47-4A416A19CE49}" type="pres">
      <dgm:prSet presAssocID="{17D5D242-EDBE-494F-857E-B7331A7076EF}" presName="ChildAccent" presStyleLbl="solidFgAcc1" presStyleIdx="19" presStyleCnt="41"/>
      <dgm:spPr>
        <a:ln>
          <a:noFill/>
        </a:ln>
      </dgm:spPr>
    </dgm:pt>
    <dgm:pt modelId="{BBDA6393-9139-44C1-ABAC-982DA045F6A4}" type="pres">
      <dgm:prSet presAssocID="{17D5D242-EDBE-494F-857E-B7331A7076EF}" presName="Child" presStyleLbl="revTx" presStyleIdx="22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8A17FF-C32C-486D-BAD2-15EB1307CBFA}" type="pres">
      <dgm:prSet presAssocID="{4056D40A-17BE-4A77-BB5D-88D7F6592C43}" presName="childComposite" presStyleCnt="0">
        <dgm:presLayoutVars>
          <dgm:chMax val="0"/>
          <dgm:chPref val="0"/>
        </dgm:presLayoutVars>
      </dgm:prSet>
      <dgm:spPr/>
    </dgm:pt>
    <dgm:pt modelId="{99CADAFD-1A19-49F9-93EF-A882984A8534}" type="pres">
      <dgm:prSet presAssocID="{4056D40A-17BE-4A77-BB5D-88D7F6592C43}" presName="ChildAccent" presStyleLbl="solidFgAcc1" presStyleIdx="20" presStyleCnt="41"/>
      <dgm:spPr>
        <a:ln>
          <a:solidFill>
            <a:srgbClr val="9966FF"/>
          </a:solidFill>
        </a:ln>
      </dgm:spPr>
    </dgm:pt>
    <dgm:pt modelId="{D4973F60-1899-43BD-9D2F-996738BFC070}" type="pres">
      <dgm:prSet presAssocID="{4056D40A-17BE-4A77-BB5D-88D7F6592C43}" presName="Child" presStyleLbl="revTx" presStyleIdx="23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3AB26A-6967-4BC3-868E-6767A2E6D2E1}" type="pres">
      <dgm:prSet presAssocID="{52C306C2-C23E-477F-AF08-621ED9502812}" presName="childComposite" presStyleCnt="0">
        <dgm:presLayoutVars>
          <dgm:chMax val="0"/>
          <dgm:chPref val="0"/>
        </dgm:presLayoutVars>
      </dgm:prSet>
      <dgm:spPr/>
    </dgm:pt>
    <dgm:pt modelId="{690A63B8-FA0D-4C4E-99A0-5D724D33F8B4}" type="pres">
      <dgm:prSet presAssocID="{52C306C2-C23E-477F-AF08-621ED9502812}" presName="ChildAccent" presStyleLbl="solidFgAcc1" presStyleIdx="21" presStyleCnt="41"/>
      <dgm:spPr>
        <a:ln>
          <a:solidFill>
            <a:srgbClr val="9966FF"/>
          </a:solidFill>
        </a:ln>
      </dgm:spPr>
    </dgm:pt>
    <dgm:pt modelId="{76B62C8D-16DB-402D-8D42-5E35D64B4A8B}" type="pres">
      <dgm:prSet presAssocID="{52C306C2-C23E-477F-AF08-621ED9502812}" presName="Child" presStyleLbl="revTx" presStyleIdx="24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DCAAC2A-A1B7-4268-B688-F52CA5AF4594}" type="pres">
      <dgm:prSet presAssocID="{8C347A60-1619-42A4-8513-C3D9834BBDF0}" presName="childComposite" presStyleCnt="0">
        <dgm:presLayoutVars>
          <dgm:chMax val="0"/>
          <dgm:chPref val="0"/>
        </dgm:presLayoutVars>
      </dgm:prSet>
      <dgm:spPr/>
    </dgm:pt>
    <dgm:pt modelId="{CE5F8B23-1F99-4EDD-9D84-052CFFBEC3FD}" type="pres">
      <dgm:prSet presAssocID="{8C347A60-1619-42A4-8513-C3D9834BBDF0}" presName="ChildAccent" presStyleLbl="solidFgAcc1" presStyleIdx="22" presStyleCnt="41"/>
      <dgm:spPr>
        <a:ln>
          <a:solidFill>
            <a:srgbClr val="9966FF"/>
          </a:solidFill>
        </a:ln>
      </dgm:spPr>
    </dgm:pt>
    <dgm:pt modelId="{C96862F3-B6F5-4095-8B09-3361C6B330C4}" type="pres">
      <dgm:prSet presAssocID="{8C347A60-1619-42A4-8513-C3D9834BBDF0}" presName="Child" presStyleLbl="revTx" presStyleIdx="25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185CE9-AC77-4191-A577-90EA1DC05BE5}" type="pres">
      <dgm:prSet presAssocID="{5E1725BD-971C-4094-A29F-02CD4F0F4781}" presName="childComposite" presStyleCnt="0">
        <dgm:presLayoutVars>
          <dgm:chMax val="0"/>
          <dgm:chPref val="0"/>
        </dgm:presLayoutVars>
      </dgm:prSet>
      <dgm:spPr/>
    </dgm:pt>
    <dgm:pt modelId="{32A7C396-40E3-4316-94FF-C0397B01955B}" type="pres">
      <dgm:prSet presAssocID="{5E1725BD-971C-4094-A29F-02CD4F0F4781}" presName="ChildAccent" presStyleLbl="solidFgAcc1" presStyleIdx="23" presStyleCnt="41"/>
      <dgm:spPr>
        <a:ln>
          <a:solidFill>
            <a:srgbClr val="9966FF"/>
          </a:solidFill>
        </a:ln>
      </dgm:spPr>
    </dgm:pt>
    <dgm:pt modelId="{2CBEB414-EEBF-4902-B7A4-EB50663D73B5}" type="pres">
      <dgm:prSet presAssocID="{5E1725BD-971C-4094-A29F-02CD4F0F4781}" presName="Child" presStyleLbl="revTx" presStyleIdx="26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676721-C93C-454D-8FB0-D37E7149677F}" type="pres">
      <dgm:prSet presAssocID="{CFAF6021-44F4-4D09-9297-80E4A28E42A0}" presName="childComposite" presStyleCnt="0">
        <dgm:presLayoutVars>
          <dgm:chMax val="0"/>
          <dgm:chPref val="0"/>
        </dgm:presLayoutVars>
      </dgm:prSet>
      <dgm:spPr/>
    </dgm:pt>
    <dgm:pt modelId="{8AC17E34-D78B-4FAE-AE7A-910C9460EF9A}" type="pres">
      <dgm:prSet presAssocID="{CFAF6021-44F4-4D09-9297-80E4A28E42A0}" presName="ChildAccent" presStyleLbl="solidFgAcc1" presStyleIdx="24" presStyleCnt="41"/>
      <dgm:spPr>
        <a:ln>
          <a:solidFill>
            <a:srgbClr val="9966FF"/>
          </a:solidFill>
        </a:ln>
      </dgm:spPr>
    </dgm:pt>
    <dgm:pt modelId="{9C69D42B-6F5A-4FB0-BEFD-EBF9D8511CE1}" type="pres">
      <dgm:prSet presAssocID="{CFAF6021-44F4-4D09-9297-80E4A28E42A0}" presName="Child" presStyleLbl="revTx" presStyleIdx="27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3CC490-BBA2-4C06-8EEE-9AE92D3A7D7D}" type="pres">
      <dgm:prSet presAssocID="{AF4E7E18-460F-4CAE-ADEC-E51ACE624074}" presName="root" presStyleCnt="0">
        <dgm:presLayoutVars>
          <dgm:chMax/>
          <dgm:chPref/>
        </dgm:presLayoutVars>
      </dgm:prSet>
      <dgm:spPr/>
    </dgm:pt>
    <dgm:pt modelId="{7979A009-712D-4397-9C88-BB595FA9578E}" type="pres">
      <dgm:prSet presAssocID="{AF4E7E18-460F-4CAE-ADEC-E51ACE624074}" presName="rootComposite" presStyleCnt="0">
        <dgm:presLayoutVars/>
      </dgm:prSet>
      <dgm:spPr/>
    </dgm:pt>
    <dgm:pt modelId="{F6C49A97-8713-4D67-B7BF-32C1EF335760}" type="pres">
      <dgm:prSet presAssocID="{AF4E7E18-460F-4CAE-ADEC-E51ACE624074}" presName="ParentAccent" presStyleLbl="alignNode1" presStyleIdx="3" presStyleCnt="5"/>
      <dgm:spPr>
        <a:ln>
          <a:solidFill>
            <a:srgbClr val="D5EC46"/>
          </a:solidFill>
        </a:ln>
      </dgm:spPr>
    </dgm:pt>
    <dgm:pt modelId="{444B9282-015A-42C7-BF15-03707480D3FE}" type="pres">
      <dgm:prSet presAssocID="{AF4E7E18-460F-4CAE-ADEC-E51ACE624074}" presName="ParentSmallAccent" presStyleLbl="fgAcc1" presStyleIdx="3" presStyleCnt="5"/>
      <dgm:spPr/>
    </dgm:pt>
    <dgm:pt modelId="{3CCE6611-1E56-4FD5-8091-19170CB1E98E}" type="pres">
      <dgm:prSet presAssocID="{AF4E7E18-460F-4CAE-ADEC-E51ACE624074}" presName="Parent" presStyleLbl="revTx" presStyleIdx="28" presStyleCnt="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D490C6-BB76-4D0B-B501-88D7BB0EF01A}" type="pres">
      <dgm:prSet presAssocID="{AF4E7E18-460F-4CAE-ADEC-E51ACE624074}" presName="childShape" presStyleCnt="0">
        <dgm:presLayoutVars>
          <dgm:chMax val="0"/>
          <dgm:chPref val="0"/>
        </dgm:presLayoutVars>
      </dgm:prSet>
      <dgm:spPr/>
    </dgm:pt>
    <dgm:pt modelId="{2B0AE7B3-DD61-40CA-ACB0-C15867720972}" type="pres">
      <dgm:prSet presAssocID="{74F4F66C-3DC7-4B6A-AF66-D7643F268CDE}" presName="childComposite" presStyleCnt="0">
        <dgm:presLayoutVars>
          <dgm:chMax val="0"/>
          <dgm:chPref val="0"/>
        </dgm:presLayoutVars>
      </dgm:prSet>
      <dgm:spPr/>
    </dgm:pt>
    <dgm:pt modelId="{19B7EFFC-F11D-4128-B778-4EDCE881D442}" type="pres">
      <dgm:prSet presAssocID="{74F4F66C-3DC7-4B6A-AF66-D7643F268CDE}" presName="ChildAccent" presStyleLbl="solidFgAcc1" presStyleIdx="25" presStyleCnt="41"/>
      <dgm:spPr>
        <a:ln>
          <a:solidFill>
            <a:srgbClr val="D5EC46"/>
          </a:solidFill>
        </a:ln>
      </dgm:spPr>
    </dgm:pt>
    <dgm:pt modelId="{6F3FB12C-B884-4B09-8652-FAA6A7BAC2E5}" type="pres">
      <dgm:prSet presAssocID="{74F4F66C-3DC7-4B6A-AF66-D7643F268CDE}" presName="Child" presStyleLbl="revTx" presStyleIdx="29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D05A9E-E4BA-4D89-B9A7-6995B9B84201}" type="pres">
      <dgm:prSet presAssocID="{6FD5973E-C870-4B21-90D9-8B2A7736327B}" presName="childComposite" presStyleCnt="0">
        <dgm:presLayoutVars>
          <dgm:chMax val="0"/>
          <dgm:chPref val="0"/>
        </dgm:presLayoutVars>
      </dgm:prSet>
      <dgm:spPr/>
    </dgm:pt>
    <dgm:pt modelId="{A353DDB5-70DE-4112-8039-409F836C1F11}" type="pres">
      <dgm:prSet presAssocID="{6FD5973E-C870-4B21-90D9-8B2A7736327B}" presName="ChildAccent" presStyleLbl="solidFgAcc1" presStyleIdx="26" presStyleCnt="41"/>
      <dgm:spPr>
        <a:ln>
          <a:solidFill>
            <a:srgbClr val="D5EC46"/>
          </a:solidFill>
        </a:ln>
      </dgm:spPr>
    </dgm:pt>
    <dgm:pt modelId="{6BD37625-A409-4DE2-ABEB-2799115C53E5}" type="pres">
      <dgm:prSet presAssocID="{6FD5973E-C870-4B21-90D9-8B2A7736327B}" presName="Child" presStyleLbl="revTx" presStyleIdx="30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CE00D2C-25ED-4E8D-8BEF-1A7ED6C198C6}" type="pres">
      <dgm:prSet presAssocID="{5F0A434A-1F05-453B-9683-8842C5EE60DA}" presName="childComposite" presStyleCnt="0">
        <dgm:presLayoutVars>
          <dgm:chMax val="0"/>
          <dgm:chPref val="0"/>
        </dgm:presLayoutVars>
      </dgm:prSet>
      <dgm:spPr/>
    </dgm:pt>
    <dgm:pt modelId="{A01FF5CE-2D48-43AD-B3C6-B0A21FC0E327}" type="pres">
      <dgm:prSet presAssocID="{5F0A434A-1F05-453B-9683-8842C5EE60DA}" presName="ChildAccent" presStyleLbl="solidFgAcc1" presStyleIdx="27" presStyleCnt="41"/>
      <dgm:spPr>
        <a:ln>
          <a:noFill/>
        </a:ln>
      </dgm:spPr>
    </dgm:pt>
    <dgm:pt modelId="{0297EB90-70C7-46CC-9064-956FE50080CD}" type="pres">
      <dgm:prSet presAssocID="{5F0A434A-1F05-453B-9683-8842C5EE60DA}" presName="Child" presStyleLbl="revTx" presStyleIdx="31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BF4583-AD23-46F6-885B-A5BE77D52D74}" type="pres">
      <dgm:prSet presAssocID="{EBF17F03-D7F1-4803-A828-0C7C1DFAF5DF}" presName="childComposite" presStyleCnt="0">
        <dgm:presLayoutVars>
          <dgm:chMax val="0"/>
          <dgm:chPref val="0"/>
        </dgm:presLayoutVars>
      </dgm:prSet>
      <dgm:spPr/>
    </dgm:pt>
    <dgm:pt modelId="{059D56CB-29FA-47D9-8206-2677A72EC6EE}" type="pres">
      <dgm:prSet presAssocID="{EBF17F03-D7F1-4803-A828-0C7C1DFAF5DF}" presName="ChildAccent" presStyleLbl="solidFgAcc1" presStyleIdx="28" presStyleCnt="41"/>
      <dgm:spPr>
        <a:ln>
          <a:solidFill>
            <a:srgbClr val="D5EC46"/>
          </a:solidFill>
        </a:ln>
      </dgm:spPr>
    </dgm:pt>
    <dgm:pt modelId="{02D17289-58A0-4E61-A6A6-7E5D9B16E9FD}" type="pres">
      <dgm:prSet presAssocID="{EBF17F03-D7F1-4803-A828-0C7C1DFAF5DF}" presName="Child" presStyleLbl="revTx" presStyleIdx="32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2228CA7-4710-40CA-A6D4-3BEE4BCCB403}" type="pres">
      <dgm:prSet presAssocID="{CF8B387A-F43E-4F38-BA7E-D911443FD239}" presName="childComposite" presStyleCnt="0">
        <dgm:presLayoutVars>
          <dgm:chMax val="0"/>
          <dgm:chPref val="0"/>
        </dgm:presLayoutVars>
      </dgm:prSet>
      <dgm:spPr/>
    </dgm:pt>
    <dgm:pt modelId="{9FC4D0CE-2F15-47CF-A0AB-8B03A194F9D5}" type="pres">
      <dgm:prSet presAssocID="{CF8B387A-F43E-4F38-BA7E-D911443FD239}" presName="ChildAccent" presStyleLbl="solidFgAcc1" presStyleIdx="29" presStyleCnt="41"/>
      <dgm:spPr>
        <a:ln>
          <a:solidFill>
            <a:srgbClr val="D5EC46"/>
          </a:solidFill>
        </a:ln>
      </dgm:spPr>
    </dgm:pt>
    <dgm:pt modelId="{7FA90EA3-7578-4780-B021-82ED89E53F08}" type="pres">
      <dgm:prSet presAssocID="{CF8B387A-F43E-4F38-BA7E-D911443FD239}" presName="Child" presStyleLbl="revTx" presStyleIdx="33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EB1E4D2-BCEC-4A03-BA74-FBC0F690DC39}" type="pres">
      <dgm:prSet presAssocID="{CD02467D-C73F-4690-B6A7-99F5FFC4F813}" presName="childComposite" presStyleCnt="0">
        <dgm:presLayoutVars>
          <dgm:chMax val="0"/>
          <dgm:chPref val="0"/>
        </dgm:presLayoutVars>
      </dgm:prSet>
      <dgm:spPr/>
    </dgm:pt>
    <dgm:pt modelId="{7AB46D72-F66E-4F72-AF83-63F6B5CC81A2}" type="pres">
      <dgm:prSet presAssocID="{CD02467D-C73F-4690-B6A7-99F5FFC4F813}" presName="ChildAccent" presStyleLbl="solidFgAcc1" presStyleIdx="30" presStyleCnt="41"/>
      <dgm:spPr>
        <a:ln>
          <a:solidFill>
            <a:srgbClr val="D5EC46"/>
          </a:solidFill>
        </a:ln>
      </dgm:spPr>
    </dgm:pt>
    <dgm:pt modelId="{C945AEE2-7A98-4A01-A610-8AC057C6FCF3}" type="pres">
      <dgm:prSet presAssocID="{CD02467D-C73F-4690-B6A7-99F5FFC4F813}" presName="Child" presStyleLbl="revTx" presStyleIdx="34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85534CB-53EE-4838-8A3F-5E5D8704A898}" type="pres">
      <dgm:prSet presAssocID="{5F3D2896-75AD-4BDA-B0EC-8897355829A4}" presName="childComposite" presStyleCnt="0">
        <dgm:presLayoutVars>
          <dgm:chMax val="0"/>
          <dgm:chPref val="0"/>
        </dgm:presLayoutVars>
      </dgm:prSet>
      <dgm:spPr/>
    </dgm:pt>
    <dgm:pt modelId="{3153207D-DAD2-476D-85F7-0FCACD9409C4}" type="pres">
      <dgm:prSet presAssocID="{5F3D2896-75AD-4BDA-B0EC-8897355829A4}" presName="ChildAccent" presStyleLbl="solidFgAcc1" presStyleIdx="31" presStyleCnt="41"/>
      <dgm:spPr>
        <a:ln>
          <a:solidFill>
            <a:srgbClr val="D5EC46"/>
          </a:solidFill>
        </a:ln>
      </dgm:spPr>
    </dgm:pt>
    <dgm:pt modelId="{F8E34FAA-7803-4570-A096-9B02797D703C}" type="pres">
      <dgm:prSet presAssocID="{5F3D2896-75AD-4BDA-B0EC-8897355829A4}" presName="Child" presStyleLbl="revTx" presStyleIdx="35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2B5DEEA-C766-422C-8903-0B2BF9B58437}" type="pres">
      <dgm:prSet presAssocID="{014C195D-BD8E-4EFB-A89B-D84B3DB2094B}" presName="childComposite" presStyleCnt="0">
        <dgm:presLayoutVars>
          <dgm:chMax val="0"/>
          <dgm:chPref val="0"/>
        </dgm:presLayoutVars>
      </dgm:prSet>
      <dgm:spPr/>
    </dgm:pt>
    <dgm:pt modelId="{D5A16EA1-F620-4006-AC2D-D38B21FC3B30}" type="pres">
      <dgm:prSet presAssocID="{014C195D-BD8E-4EFB-A89B-D84B3DB2094B}" presName="ChildAccent" presStyleLbl="solidFgAcc1" presStyleIdx="32" presStyleCnt="41"/>
      <dgm:spPr>
        <a:ln>
          <a:solidFill>
            <a:srgbClr val="D5EC46"/>
          </a:solidFill>
        </a:ln>
      </dgm:spPr>
    </dgm:pt>
    <dgm:pt modelId="{E182550F-47FA-48B7-BE4B-F3E341AEBA7B}" type="pres">
      <dgm:prSet presAssocID="{014C195D-BD8E-4EFB-A89B-D84B3DB2094B}" presName="Child" presStyleLbl="revTx" presStyleIdx="36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C3F5E1-20EC-4F15-81CC-B85A071E7129}" type="pres">
      <dgm:prSet presAssocID="{ED75F780-76B5-47F7-BA8A-6615BBC580EC}" presName="root" presStyleCnt="0">
        <dgm:presLayoutVars>
          <dgm:chMax/>
          <dgm:chPref/>
        </dgm:presLayoutVars>
      </dgm:prSet>
      <dgm:spPr/>
    </dgm:pt>
    <dgm:pt modelId="{55F06D53-9138-43E3-AD9C-7BD2DD26D9D5}" type="pres">
      <dgm:prSet presAssocID="{ED75F780-76B5-47F7-BA8A-6615BBC580EC}" presName="rootComposite" presStyleCnt="0">
        <dgm:presLayoutVars/>
      </dgm:prSet>
      <dgm:spPr/>
    </dgm:pt>
    <dgm:pt modelId="{7290F12E-30EF-4405-9920-5E221763B8AD}" type="pres">
      <dgm:prSet presAssocID="{ED75F780-76B5-47F7-BA8A-6615BBC580EC}" presName="ParentAccent" presStyleLbl="alignNode1" presStyleIdx="4" presStyleCnt="5"/>
      <dgm:spPr/>
    </dgm:pt>
    <dgm:pt modelId="{73EF0181-E831-4CA9-AE2A-55F123CD7496}" type="pres">
      <dgm:prSet presAssocID="{ED75F780-76B5-47F7-BA8A-6615BBC580EC}" presName="ParentSmallAccent" presStyleLbl="fgAcc1" presStyleIdx="4" presStyleCnt="5"/>
      <dgm:spPr/>
    </dgm:pt>
    <dgm:pt modelId="{11032E8B-A860-474D-A886-7C54230387EC}" type="pres">
      <dgm:prSet presAssocID="{ED75F780-76B5-47F7-BA8A-6615BBC580EC}" presName="Parent" presStyleLbl="revTx" presStyleIdx="37" presStyleCnt="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9B9942E-B56F-456F-AFB8-4C32AAD841AC}" type="pres">
      <dgm:prSet presAssocID="{ED75F780-76B5-47F7-BA8A-6615BBC580EC}" presName="childShape" presStyleCnt="0">
        <dgm:presLayoutVars>
          <dgm:chMax val="0"/>
          <dgm:chPref val="0"/>
        </dgm:presLayoutVars>
      </dgm:prSet>
      <dgm:spPr/>
    </dgm:pt>
    <dgm:pt modelId="{FF645BC3-5337-445E-8A29-1EE0033F273B}" type="pres">
      <dgm:prSet presAssocID="{C1F48BDD-7B46-40B5-BA48-49CC5A716C76}" presName="childComposite" presStyleCnt="0">
        <dgm:presLayoutVars>
          <dgm:chMax val="0"/>
          <dgm:chPref val="0"/>
        </dgm:presLayoutVars>
      </dgm:prSet>
      <dgm:spPr/>
    </dgm:pt>
    <dgm:pt modelId="{DAB19B83-A3B3-46B0-93CC-3CD93D45E4F7}" type="pres">
      <dgm:prSet presAssocID="{C1F48BDD-7B46-40B5-BA48-49CC5A716C76}" presName="ChildAccent" presStyleLbl="solidFgAcc1" presStyleIdx="33" presStyleCnt="41"/>
      <dgm:spPr/>
    </dgm:pt>
    <dgm:pt modelId="{220876F9-5477-4F09-838C-1275198113AD}" type="pres">
      <dgm:prSet presAssocID="{C1F48BDD-7B46-40B5-BA48-49CC5A716C76}" presName="Child" presStyleLbl="revTx" presStyleIdx="38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B508AE5-FE2F-4449-B9B3-9B3367C1C97D}" type="pres">
      <dgm:prSet presAssocID="{B14DB918-360D-495F-B6D7-2BBAEA547ABE}" presName="childComposite" presStyleCnt="0">
        <dgm:presLayoutVars>
          <dgm:chMax val="0"/>
          <dgm:chPref val="0"/>
        </dgm:presLayoutVars>
      </dgm:prSet>
      <dgm:spPr/>
    </dgm:pt>
    <dgm:pt modelId="{D9A5B322-D052-4017-9ADA-C696EB0D17CD}" type="pres">
      <dgm:prSet presAssocID="{B14DB918-360D-495F-B6D7-2BBAEA547ABE}" presName="ChildAccent" presStyleLbl="solidFgAcc1" presStyleIdx="34" presStyleCnt="41"/>
      <dgm:spPr/>
    </dgm:pt>
    <dgm:pt modelId="{59C0DD10-2CC1-41AB-9410-B94F8D789EAB}" type="pres">
      <dgm:prSet presAssocID="{B14DB918-360D-495F-B6D7-2BBAEA547ABE}" presName="Child" presStyleLbl="revTx" presStyleIdx="39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E4985D-83FE-4D07-9630-1FEF930B951E}" type="pres">
      <dgm:prSet presAssocID="{A346D4DC-50B7-43D2-ACD4-3150E33719A4}" presName="childComposite" presStyleCnt="0">
        <dgm:presLayoutVars>
          <dgm:chMax val="0"/>
          <dgm:chPref val="0"/>
        </dgm:presLayoutVars>
      </dgm:prSet>
      <dgm:spPr/>
    </dgm:pt>
    <dgm:pt modelId="{2140A8DD-81FD-465F-9CBE-DE5ED7327620}" type="pres">
      <dgm:prSet presAssocID="{A346D4DC-50B7-43D2-ACD4-3150E33719A4}" presName="ChildAccent" presStyleLbl="solidFgAcc1" presStyleIdx="35" presStyleCnt="41"/>
      <dgm:spPr/>
    </dgm:pt>
    <dgm:pt modelId="{06BE4A10-E981-4515-8C09-D6C86A99AA85}" type="pres">
      <dgm:prSet presAssocID="{A346D4DC-50B7-43D2-ACD4-3150E33719A4}" presName="Child" presStyleLbl="revTx" presStyleIdx="40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AEF490-D575-4136-B259-89700767C020}" type="pres">
      <dgm:prSet presAssocID="{A3BDDF10-9AEE-4D19-95CC-C225D15FC513}" presName="childComposite" presStyleCnt="0">
        <dgm:presLayoutVars>
          <dgm:chMax val="0"/>
          <dgm:chPref val="0"/>
        </dgm:presLayoutVars>
      </dgm:prSet>
      <dgm:spPr/>
    </dgm:pt>
    <dgm:pt modelId="{EE6242A3-D218-4BA4-A924-8F08FC3F00A4}" type="pres">
      <dgm:prSet presAssocID="{A3BDDF10-9AEE-4D19-95CC-C225D15FC513}" presName="ChildAccent" presStyleLbl="solidFgAcc1" presStyleIdx="36" presStyleCnt="41"/>
      <dgm:spPr/>
    </dgm:pt>
    <dgm:pt modelId="{48CB3BB6-8737-4291-878E-7B846C2E88E7}" type="pres">
      <dgm:prSet presAssocID="{A3BDDF10-9AEE-4D19-95CC-C225D15FC513}" presName="Child" presStyleLbl="revTx" presStyleIdx="41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14A1AC9-19BE-4B8A-8099-1705FF8B4BF0}" type="pres">
      <dgm:prSet presAssocID="{98069E68-066A-4CEB-B0A3-E8F99F81645A}" presName="childComposite" presStyleCnt="0">
        <dgm:presLayoutVars>
          <dgm:chMax val="0"/>
          <dgm:chPref val="0"/>
        </dgm:presLayoutVars>
      </dgm:prSet>
      <dgm:spPr/>
    </dgm:pt>
    <dgm:pt modelId="{C9437809-6F61-42F8-94B2-FE4E4AC5EFA9}" type="pres">
      <dgm:prSet presAssocID="{98069E68-066A-4CEB-B0A3-E8F99F81645A}" presName="ChildAccent" presStyleLbl="solidFgAcc1" presStyleIdx="37" presStyleCnt="41"/>
      <dgm:spPr/>
    </dgm:pt>
    <dgm:pt modelId="{EE2449FE-3955-48B0-809E-0A99003DBE38}" type="pres">
      <dgm:prSet presAssocID="{98069E68-066A-4CEB-B0A3-E8F99F81645A}" presName="Child" presStyleLbl="revTx" presStyleIdx="42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21D1A6-D8F3-47B4-943D-1698166A8712}" type="pres">
      <dgm:prSet presAssocID="{37B32ECC-E6D2-4D50-B4EE-05AE0A3AAB5E}" presName="childComposite" presStyleCnt="0">
        <dgm:presLayoutVars>
          <dgm:chMax val="0"/>
          <dgm:chPref val="0"/>
        </dgm:presLayoutVars>
      </dgm:prSet>
      <dgm:spPr/>
    </dgm:pt>
    <dgm:pt modelId="{3D191D43-EAEA-4A90-BC67-85DE70770470}" type="pres">
      <dgm:prSet presAssocID="{37B32ECC-E6D2-4D50-B4EE-05AE0A3AAB5E}" presName="ChildAccent" presStyleLbl="solidFgAcc1" presStyleIdx="38" presStyleCnt="41"/>
      <dgm:spPr/>
    </dgm:pt>
    <dgm:pt modelId="{0BED7ED7-1624-459A-9673-57F530C6F7B0}" type="pres">
      <dgm:prSet presAssocID="{37B32ECC-E6D2-4D50-B4EE-05AE0A3AAB5E}" presName="Child" presStyleLbl="revTx" presStyleIdx="43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A017C8-AA3B-4184-A6C7-349BF8F4CA74}" type="pres">
      <dgm:prSet presAssocID="{B00BD062-0BF3-4088-B617-78E35ECBCAB3}" presName="childComposite" presStyleCnt="0">
        <dgm:presLayoutVars>
          <dgm:chMax val="0"/>
          <dgm:chPref val="0"/>
        </dgm:presLayoutVars>
      </dgm:prSet>
      <dgm:spPr/>
    </dgm:pt>
    <dgm:pt modelId="{BCCF5BA6-90E3-42D1-A92D-4877EEC69027}" type="pres">
      <dgm:prSet presAssocID="{B00BD062-0BF3-4088-B617-78E35ECBCAB3}" presName="ChildAccent" presStyleLbl="solidFgAcc1" presStyleIdx="39" presStyleCnt="41"/>
      <dgm:spPr/>
    </dgm:pt>
    <dgm:pt modelId="{93824173-7DC1-47D6-9830-A2A8DFF2D917}" type="pres">
      <dgm:prSet presAssocID="{B00BD062-0BF3-4088-B617-78E35ECBCAB3}" presName="Child" presStyleLbl="revTx" presStyleIdx="44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996ECD-4EB5-4D2B-9B5D-28586DD758CC}" type="pres">
      <dgm:prSet presAssocID="{D546461D-05C2-4F14-B647-451D1EE55863}" presName="childComposite" presStyleCnt="0">
        <dgm:presLayoutVars>
          <dgm:chMax val="0"/>
          <dgm:chPref val="0"/>
        </dgm:presLayoutVars>
      </dgm:prSet>
      <dgm:spPr/>
    </dgm:pt>
    <dgm:pt modelId="{E5818C73-F434-4DD8-98E7-0613A5490EF8}" type="pres">
      <dgm:prSet presAssocID="{D546461D-05C2-4F14-B647-451D1EE55863}" presName="ChildAccent" presStyleLbl="solidFgAcc1" presStyleIdx="40" presStyleCnt="41"/>
      <dgm:spPr/>
    </dgm:pt>
    <dgm:pt modelId="{3E95F026-CC29-4D5E-9A1F-FC89882B15B0}" type="pres">
      <dgm:prSet presAssocID="{D546461D-05C2-4F14-B647-451D1EE55863}" presName="Child" presStyleLbl="revTx" presStyleIdx="45" presStyleCnt="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3D49206-5352-480D-9615-DC3A9E58A090}" srcId="{ED75F780-76B5-47F7-BA8A-6615BBC580EC}" destId="{B14DB918-360D-495F-B6D7-2BBAEA547ABE}" srcOrd="1" destOrd="0" parTransId="{E31A873F-6C67-4B49-89B3-B12E39296061}" sibTransId="{BEC66E78-91BD-48DA-BB2C-DE628FFD64EC}"/>
    <dgm:cxn modelId="{C8C14019-BE11-459C-9A74-B2F1CDB28170}" srcId="{ED75F780-76B5-47F7-BA8A-6615BBC580EC}" destId="{A3BDDF10-9AEE-4D19-95CC-C225D15FC513}" srcOrd="3" destOrd="0" parTransId="{473C1263-7FE2-444A-B505-C19A90F90937}" sibTransId="{CCE92452-140E-4770-AAB0-46DC5BFBF51E}"/>
    <dgm:cxn modelId="{48A14387-1D94-4486-94E3-66D128956420}" srcId="{2F1DC377-7D75-43C2-9C00-D116BFFC4614}" destId="{0EE6B311-4D1B-4B49-B58F-3D2F49EF542A}" srcOrd="1" destOrd="0" parTransId="{827A01D4-3033-4AB5-AA79-F5AAB3CAD58E}" sibTransId="{BFD6EBA6-43CA-4C4C-A102-61A4F811C022}"/>
    <dgm:cxn modelId="{2D244328-6F88-4DDC-AAEF-999289307740}" type="presOf" srcId="{C0B97C93-85D0-442E-A1F8-26CD31BABC01}" destId="{FC380D29-2BE3-4F86-8E43-9C1DDDD35B82}" srcOrd="0" destOrd="0" presId="urn:microsoft.com/office/officeart/2008/layout/SquareAccentList"/>
    <dgm:cxn modelId="{B720852D-295A-4B4F-9DF1-C094CBC4760B}" srcId="{AF4E7E18-460F-4CAE-ADEC-E51ACE624074}" destId="{EBF17F03-D7F1-4803-A828-0C7C1DFAF5DF}" srcOrd="3" destOrd="0" parTransId="{C6CFE24C-47E6-45C8-95C9-907F2E0F07D5}" sibTransId="{00E76E28-FF2C-40CA-8FDD-D3620C1DD52A}"/>
    <dgm:cxn modelId="{39469122-040A-4F12-A7A3-1517C97AA0A8}" srcId="{67D38A5F-259B-4F8C-AF19-758E5F0DCBAF}" destId="{2F1DC377-7D75-43C2-9C00-D116BFFC4614}" srcOrd="0" destOrd="0" parTransId="{AFA473A9-D8D5-4175-A079-893EF2600D22}" sibTransId="{68251B69-0E90-4ABC-A681-B16F91011FD3}"/>
    <dgm:cxn modelId="{B7AC1A4D-1AA0-4146-B789-76A47A6B7358}" type="presOf" srcId="{6B58948F-343D-48C0-9C67-2BAB7807FF1E}" destId="{D21AF777-131C-4D27-8FED-D4F9ED52200D}" srcOrd="0" destOrd="0" presId="urn:microsoft.com/office/officeart/2008/layout/SquareAccentList"/>
    <dgm:cxn modelId="{6BC398C8-D4F3-4C5C-B1C3-1D3B74A9429C}" type="presOf" srcId="{52C306C2-C23E-477F-AF08-621ED9502812}" destId="{76B62C8D-16DB-402D-8D42-5E35D64B4A8B}" srcOrd="0" destOrd="0" presId="urn:microsoft.com/office/officeart/2008/layout/SquareAccentList"/>
    <dgm:cxn modelId="{0EAFE973-15AB-4909-B092-7F4DD6B8B428}" type="presOf" srcId="{37B32ECC-E6D2-4D50-B4EE-05AE0A3AAB5E}" destId="{0BED7ED7-1624-459A-9673-57F530C6F7B0}" srcOrd="0" destOrd="0" presId="urn:microsoft.com/office/officeart/2008/layout/SquareAccentList"/>
    <dgm:cxn modelId="{440ACC4B-BCCA-4F93-8081-6C4FB5AEB13A}" type="presOf" srcId="{20E40963-BECB-4ECC-BA36-090F0D8666E2}" destId="{063D22B1-988D-48EE-870A-4DA55B9E952C}" srcOrd="0" destOrd="0" presId="urn:microsoft.com/office/officeart/2008/layout/SquareAccentList"/>
    <dgm:cxn modelId="{E4227CD5-08FC-4A48-9373-E7643BFA86B3}" srcId="{2F1DC377-7D75-43C2-9C00-D116BFFC4614}" destId="{C0B97C93-85D0-442E-A1F8-26CD31BABC01}" srcOrd="0" destOrd="0" parTransId="{921D6DAD-D15A-43C9-AA25-A8A2EA00C83E}" sibTransId="{41B9DD1B-79A7-4687-8ACA-86711115EE8B}"/>
    <dgm:cxn modelId="{71AA90CE-44AC-493D-81E5-486805C34F32}" type="presOf" srcId="{D4E025DD-62AD-4BD5-86F5-72D510D4D91C}" destId="{8D964E30-D2D3-4C65-80E6-EE5194462509}" srcOrd="0" destOrd="0" presId="urn:microsoft.com/office/officeart/2008/layout/SquareAccentList"/>
    <dgm:cxn modelId="{62CB41C7-059D-467E-838C-92D8174C8D94}" type="presOf" srcId="{D546461D-05C2-4F14-B647-451D1EE55863}" destId="{3E95F026-CC29-4D5E-9A1F-FC89882B15B0}" srcOrd="0" destOrd="0" presId="urn:microsoft.com/office/officeart/2008/layout/SquareAccentList"/>
    <dgm:cxn modelId="{2907054A-7E8D-4651-9DDC-A302DA6DE156}" srcId="{2F1DC377-7D75-43C2-9C00-D116BFFC4614}" destId="{07D10749-003C-4782-8047-2B6F6706722A}" srcOrd="7" destOrd="0" parTransId="{739E442B-F10A-4393-BC6F-4B4526A712CC}" sibTransId="{14A8FD17-22F9-4A55-91D9-FA3FEB796496}"/>
    <dgm:cxn modelId="{448B20E9-3DEE-4764-A09C-EB87821E52E8}" type="presOf" srcId="{17D5D242-EDBE-494F-857E-B7331A7076EF}" destId="{BBDA6393-9139-44C1-ABAC-982DA045F6A4}" srcOrd="0" destOrd="0" presId="urn:microsoft.com/office/officeart/2008/layout/SquareAccentList"/>
    <dgm:cxn modelId="{EF40FBBF-AD49-4C72-95A3-66D8E8E66F42}" srcId="{AF4E7E18-460F-4CAE-ADEC-E51ACE624074}" destId="{74F4F66C-3DC7-4B6A-AF66-D7643F268CDE}" srcOrd="0" destOrd="0" parTransId="{4C017AFB-296F-42E5-B33E-4C7074983B70}" sibTransId="{A61D4B70-42A5-4CA5-92E2-1A4C6B85B075}"/>
    <dgm:cxn modelId="{4318A522-65B3-4EC2-BD76-E4954277FCE4}" type="presOf" srcId="{B00BD062-0BF3-4088-B617-78E35ECBCAB3}" destId="{93824173-7DC1-47D6-9830-A2A8DFF2D917}" srcOrd="0" destOrd="0" presId="urn:microsoft.com/office/officeart/2008/layout/SquareAccentList"/>
    <dgm:cxn modelId="{BE8B70F9-2286-4671-A819-D857B8606F6A}" srcId="{77C16472-7258-4574-85E8-08C7300F3605}" destId="{D4E025DD-62AD-4BD5-86F5-72D510D4D91C}" srcOrd="1" destOrd="0" parTransId="{C7A2D80B-5477-4A19-9E49-2489B73D7F15}" sibTransId="{F7EF32E2-4BBD-48DC-A2A3-3C0CFC0E38F9}"/>
    <dgm:cxn modelId="{AD5A8FBD-A568-4AB9-B709-94328A33D36A}" srcId="{ED75F780-76B5-47F7-BA8A-6615BBC580EC}" destId="{D546461D-05C2-4F14-B647-451D1EE55863}" srcOrd="7" destOrd="0" parTransId="{37158B72-9598-477C-AE41-CB73E448C6B3}" sibTransId="{4C4D6F9E-79B7-4407-B241-71AB247D91B7}"/>
    <dgm:cxn modelId="{9BED72F1-6592-441F-948E-9856F71C8E75}" type="presOf" srcId="{5E1725BD-971C-4094-A29F-02CD4F0F4781}" destId="{2CBEB414-EEBF-4902-B7A4-EB50663D73B5}" srcOrd="0" destOrd="0" presId="urn:microsoft.com/office/officeart/2008/layout/SquareAccentList"/>
    <dgm:cxn modelId="{A906CFB0-B96F-40E9-AD3D-8594F0739F1A}" type="presOf" srcId="{AF4E7E18-460F-4CAE-ADEC-E51ACE624074}" destId="{3CCE6611-1E56-4FD5-8091-19170CB1E98E}" srcOrd="0" destOrd="0" presId="urn:microsoft.com/office/officeart/2008/layout/SquareAccentList"/>
    <dgm:cxn modelId="{4387A83F-83F1-4487-919D-0B02FFF24C5A}" type="presOf" srcId="{77C16472-7258-4574-85E8-08C7300F3605}" destId="{B21179AD-2CC8-48E5-B420-D4399D468177}" srcOrd="0" destOrd="0" presId="urn:microsoft.com/office/officeart/2008/layout/SquareAccentList"/>
    <dgm:cxn modelId="{FB9C30A5-172E-4768-B9CE-DBF88AAD7BB1}" srcId="{AF4E7E18-460F-4CAE-ADEC-E51ACE624074}" destId="{CD02467D-C73F-4690-B6A7-99F5FFC4F813}" srcOrd="5" destOrd="0" parTransId="{670BDCC0-61DD-4D9E-B9CD-E7F077DC1927}" sibTransId="{D4F68431-0F79-4F9C-8A87-1AF502562E73}"/>
    <dgm:cxn modelId="{789DA296-609E-4822-B1E8-E46B6A16E15C}" type="presOf" srcId="{A88EF436-E298-4348-8DE6-38F507772186}" destId="{14009F2D-3238-4A2D-A4E0-B4AD4FC1F90A}" srcOrd="0" destOrd="0" presId="urn:microsoft.com/office/officeart/2008/layout/SquareAccentList"/>
    <dgm:cxn modelId="{12EFEC1C-3B2B-4D2F-A066-20647BCCB9C5}" srcId="{2F1DC377-7D75-43C2-9C00-D116BFFC4614}" destId="{FBF8C0CC-2D44-4A0D-ABEC-108D95A8D3FC}" srcOrd="6" destOrd="0" parTransId="{A03589DE-FEDF-4B3E-879D-9F0411FFD188}" sibTransId="{74661109-7CEE-4AF8-A7CC-141ECBBA8C7D}"/>
    <dgm:cxn modelId="{3D68221D-CBC3-4AB1-85C0-2242DFA77B1C}" type="presOf" srcId="{98069E68-066A-4CEB-B0A3-E8F99F81645A}" destId="{EE2449FE-3955-48B0-809E-0A99003DBE38}" srcOrd="0" destOrd="0" presId="urn:microsoft.com/office/officeart/2008/layout/SquareAccentList"/>
    <dgm:cxn modelId="{BDCC2A8E-D667-4719-8FE1-8C80B6681729}" type="presOf" srcId="{07D10749-003C-4782-8047-2B6F6706722A}" destId="{D01A7707-51AA-4040-8443-D766EAEF2E93}" srcOrd="0" destOrd="0" presId="urn:microsoft.com/office/officeart/2008/layout/SquareAccentList"/>
    <dgm:cxn modelId="{0459030A-F8C1-465A-9612-9CF04C02D92C}" srcId="{DA00C999-F0A0-4E47-99D7-4F4A93F66037}" destId="{8C347A60-1619-42A4-8513-C3D9834BBDF0}" srcOrd="5" destOrd="0" parTransId="{D537253E-4BCF-4F07-8381-E02946047025}" sibTransId="{DD5E2B6C-DC3D-4B5C-A6CD-0BDBBA2D1FDE}"/>
    <dgm:cxn modelId="{028682E3-5221-4C2E-ADA5-906F08D9C006}" srcId="{77C16472-7258-4574-85E8-08C7300F3605}" destId="{FE2DE26F-90C6-4887-8470-2B7E27E5A658}" srcOrd="5" destOrd="0" parTransId="{F5C712A0-452C-473B-99D3-48593549DF80}" sibTransId="{A0ECD314-FB5A-4AD4-BB47-A7F364CE9577}"/>
    <dgm:cxn modelId="{A6021316-B4A0-4893-9198-ECA781DE4271}" type="presOf" srcId="{014C195D-BD8E-4EFB-A89B-D84B3DB2094B}" destId="{E182550F-47FA-48B7-BE4B-F3E341AEBA7B}" srcOrd="0" destOrd="0" presId="urn:microsoft.com/office/officeart/2008/layout/SquareAccentList"/>
    <dgm:cxn modelId="{49ECC75B-7DAF-4370-8ECF-E07CBFA0077B}" srcId="{67D38A5F-259B-4F8C-AF19-758E5F0DCBAF}" destId="{ED75F780-76B5-47F7-BA8A-6615BBC580EC}" srcOrd="4" destOrd="0" parTransId="{2310FA84-325F-497B-9DD3-BA33DE7C8A4C}" sibTransId="{EB6FC3C6-49EA-48AF-9689-C99237863487}"/>
    <dgm:cxn modelId="{B18032DD-AA6A-4642-BA7C-B95FD481D183}" type="presOf" srcId="{96C61C65-0458-4041-85A8-73C8EE053265}" destId="{8198A94B-AEA2-4649-A121-2C0C7F2C0E82}" srcOrd="0" destOrd="0" presId="urn:microsoft.com/office/officeart/2008/layout/SquareAccentList"/>
    <dgm:cxn modelId="{B84DFACC-B91E-4011-8AF0-856110472CB9}" type="presOf" srcId="{749085BB-5A4B-4CA4-A7AA-51C22154FB04}" destId="{26E72CDE-0834-4886-B42E-DEBC3168A310}" srcOrd="0" destOrd="0" presId="urn:microsoft.com/office/officeart/2008/layout/SquareAccentList"/>
    <dgm:cxn modelId="{BC982A0E-B594-41BD-BCAA-5EAEFE2835E0}" srcId="{67D38A5F-259B-4F8C-AF19-758E5F0DCBAF}" destId="{DA00C999-F0A0-4E47-99D7-4F4A93F66037}" srcOrd="2" destOrd="0" parTransId="{5CFE44FA-A6A9-44A2-8D1A-D791C16A4495}" sibTransId="{FD95D78C-449F-4A77-A3F4-B17210404141}"/>
    <dgm:cxn modelId="{37C740F9-F1FA-4188-82EF-9823CB9B8B0F}" srcId="{AF4E7E18-460F-4CAE-ADEC-E51ACE624074}" destId="{5F0A434A-1F05-453B-9683-8842C5EE60DA}" srcOrd="2" destOrd="0" parTransId="{67347A0D-7628-4831-93BE-28676D6F3F4A}" sibTransId="{0FCAC50C-2E17-43B6-AA7C-920832B51689}"/>
    <dgm:cxn modelId="{FD3BB4BF-3DC7-4D06-8307-E91D2B1348CE}" srcId="{DA00C999-F0A0-4E47-99D7-4F4A93F66037}" destId="{CFAF6021-44F4-4D09-9297-80E4A28E42A0}" srcOrd="7" destOrd="0" parTransId="{98DA0FC5-E6FD-4150-8B55-8FD88C539514}" sibTransId="{1CF095FF-8E12-494F-B728-E8EFDD94716C}"/>
    <dgm:cxn modelId="{1867B4D7-377F-47CF-9BB1-0BB60039F4B9}" srcId="{77C16472-7258-4574-85E8-08C7300F3605}" destId="{55D46B0D-E5B0-4F5B-885A-4BD7BD2A9EE8}" srcOrd="6" destOrd="0" parTransId="{3E344FF2-4960-49C8-9962-E335D85C96BF}" sibTransId="{31E2271C-9197-4546-AA88-BDB46A120E37}"/>
    <dgm:cxn modelId="{14F9A27C-8CB7-4457-BE8D-463E12ACB832}" type="presOf" srcId="{B03971BF-B786-4D24-B135-9609EEF36B1E}" destId="{30866682-B390-475D-BAC5-291BD85E6E0C}" srcOrd="0" destOrd="0" presId="urn:microsoft.com/office/officeart/2008/layout/SquareAccentList"/>
    <dgm:cxn modelId="{3243793E-4829-413E-95AE-2E266E9B691B}" type="presOf" srcId="{EBF17F03-D7F1-4803-A828-0C7C1DFAF5DF}" destId="{02D17289-58A0-4E61-A6A6-7E5D9B16E9FD}" srcOrd="0" destOrd="0" presId="urn:microsoft.com/office/officeart/2008/layout/SquareAccentList"/>
    <dgm:cxn modelId="{BE52AAB6-8E35-45F8-AF33-6A7D20DC7A5F}" type="presOf" srcId="{ED75F780-76B5-47F7-BA8A-6615BBC580EC}" destId="{11032E8B-A860-474D-A886-7C54230387EC}" srcOrd="0" destOrd="0" presId="urn:microsoft.com/office/officeart/2008/layout/SquareAccentList"/>
    <dgm:cxn modelId="{3A36038F-2381-4206-931D-DC0EDFF64EB5}" srcId="{ED75F780-76B5-47F7-BA8A-6615BBC580EC}" destId="{98069E68-066A-4CEB-B0A3-E8F99F81645A}" srcOrd="4" destOrd="0" parTransId="{7B12234E-EC16-4271-A3BA-0DDCC63DC04E}" sibTransId="{22048093-648B-4302-8EC2-41B1F28CEC42}"/>
    <dgm:cxn modelId="{DB82AE2B-4A36-42A3-9450-8486A2B58013}" type="presOf" srcId="{67D38A5F-259B-4F8C-AF19-758E5F0DCBAF}" destId="{2A078F60-AD12-42B0-A35D-972BC5CE71CC}" srcOrd="0" destOrd="0" presId="urn:microsoft.com/office/officeart/2008/layout/SquareAccentList"/>
    <dgm:cxn modelId="{B6532432-22D6-446A-93E0-DD6D04E46EB3}" srcId="{AF4E7E18-460F-4CAE-ADEC-E51ACE624074}" destId="{014C195D-BD8E-4EFB-A89B-D84B3DB2094B}" srcOrd="7" destOrd="0" parTransId="{882A7ABB-1972-44A8-A872-A0B4B7A13D01}" sibTransId="{3AB90836-96B4-4252-BD86-A94987ED3926}"/>
    <dgm:cxn modelId="{CEB087F4-16C4-4088-A933-CC482A717B8D}" type="presOf" srcId="{A3BDDF10-9AEE-4D19-95CC-C225D15FC513}" destId="{48CB3BB6-8737-4291-878E-7B846C2E88E7}" srcOrd="0" destOrd="0" presId="urn:microsoft.com/office/officeart/2008/layout/SquareAccentList"/>
    <dgm:cxn modelId="{3A209EBD-3E4B-4CEF-92C4-ADD352CD21AC}" type="presOf" srcId="{86B77826-C0ED-493B-B055-01036C776236}" destId="{DC4E3C89-C1D8-48F5-B690-36FB1918005F}" srcOrd="0" destOrd="0" presId="urn:microsoft.com/office/officeart/2008/layout/SquareAccentList"/>
    <dgm:cxn modelId="{6941CF60-9CE4-4F0C-B1B6-DDD2701742C6}" type="presOf" srcId="{C1F48BDD-7B46-40B5-BA48-49CC5A716C76}" destId="{220876F9-5477-4F09-838C-1275198113AD}" srcOrd="0" destOrd="0" presId="urn:microsoft.com/office/officeart/2008/layout/SquareAccentList"/>
    <dgm:cxn modelId="{0BF4C39D-85FB-4CAE-9BA6-0E09A19173BC}" srcId="{2F1DC377-7D75-43C2-9C00-D116BFFC4614}" destId="{A88EF436-E298-4348-8DE6-38F507772186}" srcOrd="3" destOrd="0" parTransId="{36881629-AA78-471D-8AC5-86AF7B49324D}" sibTransId="{6748CD12-3CAC-44FF-A0FB-67BD1219A051}"/>
    <dgm:cxn modelId="{F0983B9F-D413-423F-BC3E-8D9DD28F1008}" srcId="{ED75F780-76B5-47F7-BA8A-6615BBC580EC}" destId="{C1F48BDD-7B46-40B5-BA48-49CC5A716C76}" srcOrd="0" destOrd="0" parTransId="{9A8E500C-A63F-4D25-A184-E0502D2C0DA7}" sibTransId="{23AB1F32-402D-485B-8793-1A12A0F88806}"/>
    <dgm:cxn modelId="{CA630A15-3D7E-4234-9A54-4756CD2E5FC4}" srcId="{DA00C999-F0A0-4E47-99D7-4F4A93F66037}" destId="{52C306C2-C23E-477F-AF08-621ED9502812}" srcOrd="4" destOrd="0" parTransId="{8949D83D-9464-46E0-9049-4C9CED342CEC}" sibTransId="{6DED27C1-A625-4F84-BFAD-D04C317C134C}"/>
    <dgm:cxn modelId="{73A06F7C-4359-4C5F-9A21-03C8B28DD05E}" type="presOf" srcId="{FE2DE26F-90C6-4887-8470-2B7E27E5A658}" destId="{0290A406-579F-458E-BFCB-E330D795C5E6}" srcOrd="0" destOrd="0" presId="urn:microsoft.com/office/officeart/2008/layout/SquareAccentList"/>
    <dgm:cxn modelId="{AE4CB9B6-4773-4C58-9824-225EFD7E6081}" type="presOf" srcId="{74F4F66C-3DC7-4B6A-AF66-D7643F268CDE}" destId="{6F3FB12C-B884-4B09-8652-FAA6A7BAC2E5}" srcOrd="0" destOrd="0" presId="urn:microsoft.com/office/officeart/2008/layout/SquareAccentList"/>
    <dgm:cxn modelId="{1DA842C1-8418-4460-B0F0-30FC3EAA414E}" srcId="{ED75F780-76B5-47F7-BA8A-6615BBC580EC}" destId="{A346D4DC-50B7-43D2-ACD4-3150E33719A4}" srcOrd="2" destOrd="0" parTransId="{F60E9B73-2D53-470E-A2B0-993E64BB6654}" sibTransId="{8A3E6993-E51C-4D06-B930-3BDE82D64A5F}"/>
    <dgm:cxn modelId="{B6BB1E2C-6629-43DC-A43F-816CCD7F85A0}" type="presOf" srcId="{B14DB918-360D-495F-B6D7-2BBAEA547ABE}" destId="{59C0DD10-2CC1-41AB-9410-B94F8D789EAB}" srcOrd="0" destOrd="0" presId="urn:microsoft.com/office/officeart/2008/layout/SquareAccentList"/>
    <dgm:cxn modelId="{4D0CAFCE-406F-4199-8DC2-55AC16E26985}" srcId="{ED75F780-76B5-47F7-BA8A-6615BBC580EC}" destId="{B00BD062-0BF3-4088-B617-78E35ECBCAB3}" srcOrd="6" destOrd="0" parTransId="{49AE0B44-79B5-4AFB-BA93-F1297A043A85}" sibTransId="{B31E0871-A9B3-4FCD-A8EA-3A578365E309}"/>
    <dgm:cxn modelId="{10916674-EB31-4B16-9A67-B8F1CA0A6110}" type="presOf" srcId="{55D46B0D-E5B0-4F5B-885A-4BD7BD2A9EE8}" destId="{23D90DF1-0F84-4C47-9EA6-92079B9D6795}" srcOrd="0" destOrd="0" presId="urn:microsoft.com/office/officeart/2008/layout/SquareAccentList"/>
    <dgm:cxn modelId="{2776D5C0-EB61-463B-9986-131D85B1E8AA}" type="presOf" srcId="{5F3D2896-75AD-4BDA-B0EC-8897355829A4}" destId="{F8E34FAA-7803-4570-A096-9B02797D703C}" srcOrd="0" destOrd="0" presId="urn:microsoft.com/office/officeart/2008/layout/SquareAccentList"/>
    <dgm:cxn modelId="{B4F4E53F-5BE3-42F9-9587-2B9F126ED2CF}" type="presOf" srcId="{CFAF6021-44F4-4D09-9297-80E4A28E42A0}" destId="{9C69D42B-6F5A-4FB0-BEFD-EBF9D8511CE1}" srcOrd="0" destOrd="0" presId="urn:microsoft.com/office/officeart/2008/layout/SquareAccentList"/>
    <dgm:cxn modelId="{C248EAA1-CB64-4F92-BE71-AB9E2214D38E}" type="presOf" srcId="{8C347A60-1619-42A4-8513-C3D9834BBDF0}" destId="{C96862F3-B6F5-4095-8B09-3361C6B330C4}" srcOrd="0" destOrd="0" presId="urn:microsoft.com/office/officeart/2008/layout/SquareAccentList"/>
    <dgm:cxn modelId="{279415C2-AF49-4C95-9806-79C7FEB9A700}" srcId="{DA00C999-F0A0-4E47-99D7-4F4A93F66037}" destId="{17D5D242-EDBE-494F-857E-B7331A7076EF}" srcOrd="2" destOrd="0" parTransId="{FE84A9C0-D0D7-4F9D-A8DB-15218A435149}" sibTransId="{B36E03E9-A6F0-4C20-A1A5-4747CB193A33}"/>
    <dgm:cxn modelId="{56CCC212-5C72-4E09-ADE8-2868D5A1E815}" srcId="{DA00C999-F0A0-4E47-99D7-4F4A93F66037}" destId="{5E1725BD-971C-4094-A29F-02CD4F0F4781}" srcOrd="6" destOrd="0" parTransId="{EF6867AF-D37D-4FCC-9556-D870DD0EEC8E}" sibTransId="{2DA265D7-1397-4D16-AAB8-91321F214801}"/>
    <dgm:cxn modelId="{B4CC40E0-46B5-4E01-AC6F-B0284DC4C20F}" type="presOf" srcId="{DA00C999-F0A0-4E47-99D7-4F4A93F66037}" destId="{2689F549-3A26-4F6D-83D6-3FB35D32A144}" srcOrd="0" destOrd="0" presId="urn:microsoft.com/office/officeart/2008/layout/SquareAccentList"/>
    <dgm:cxn modelId="{F9B69561-7A25-4791-9A96-8B6B0FA8CD78}" srcId="{77C16472-7258-4574-85E8-08C7300F3605}" destId="{20E40963-BECB-4ECC-BA36-090F0D8666E2}" srcOrd="2" destOrd="0" parTransId="{069D4812-7015-4CEF-98D2-C48CD7A70236}" sibTransId="{10E8AE80-2331-4CD8-A81B-9C4883663C12}"/>
    <dgm:cxn modelId="{0DE2DDE4-A76E-4E0F-980C-3122BA71BA30}" srcId="{2F1DC377-7D75-43C2-9C00-D116BFFC4614}" destId="{B03971BF-B786-4D24-B135-9609EEF36B1E}" srcOrd="2" destOrd="0" parTransId="{63A47975-FBBA-472D-8512-6DC59B2576D5}" sibTransId="{E7B58E11-AAC5-48CC-BA8B-DEBE5D4CF39E}"/>
    <dgm:cxn modelId="{CCF27F7A-3129-46E1-A207-789D0BE89EB0}" type="presOf" srcId="{0A507FF9-E468-4937-B38E-98C47EC5ED27}" destId="{DF72406C-0E14-4369-BE7E-0828C74881DC}" srcOrd="0" destOrd="0" presId="urn:microsoft.com/office/officeart/2008/layout/SquareAccentList"/>
    <dgm:cxn modelId="{F382B4A5-057E-44AD-B173-5613362CDE52}" srcId="{77C16472-7258-4574-85E8-08C7300F3605}" destId="{6B58948F-343D-48C0-9C67-2BAB7807FF1E}" srcOrd="3" destOrd="0" parTransId="{5E9A1CCB-6712-4F60-907B-14CE934721A4}" sibTransId="{09F89B7D-BFDE-4B20-B7DF-43C9A18E1D85}"/>
    <dgm:cxn modelId="{D131A095-6FC4-4162-A54A-E4700F14AF99}" type="presOf" srcId="{0EE6B311-4D1B-4B49-B58F-3D2F49EF542A}" destId="{4B160994-F5F1-4119-994E-FB941C43C33C}" srcOrd="0" destOrd="0" presId="urn:microsoft.com/office/officeart/2008/layout/SquareAccentList"/>
    <dgm:cxn modelId="{93AAF50A-BA75-4D0A-81C0-63BE5DB3975B}" type="presOf" srcId="{B80645A7-348E-477D-86D5-2E28C087693C}" destId="{DE29C769-A123-4434-9858-5B2D38D58652}" srcOrd="0" destOrd="0" presId="urn:microsoft.com/office/officeart/2008/layout/SquareAccentList"/>
    <dgm:cxn modelId="{D469BBFB-0F73-4B08-8DC5-F252FB659643}" srcId="{67D38A5F-259B-4F8C-AF19-758E5F0DCBAF}" destId="{AF4E7E18-460F-4CAE-ADEC-E51ACE624074}" srcOrd="3" destOrd="0" parTransId="{C8733D2A-A083-42E3-B324-14E855176069}" sibTransId="{AA764390-2799-43E3-9A54-54300E0957A8}"/>
    <dgm:cxn modelId="{D4B78FCE-53D2-46FF-BDF3-1F5BD2FA29FE}" type="presOf" srcId="{A346D4DC-50B7-43D2-ACD4-3150E33719A4}" destId="{06BE4A10-E981-4515-8C09-D6C86A99AA85}" srcOrd="0" destOrd="0" presId="urn:microsoft.com/office/officeart/2008/layout/SquareAccentList"/>
    <dgm:cxn modelId="{C366765B-5188-47B5-9F47-92F1DA283084}" type="presOf" srcId="{07322C8C-D689-42ED-8D85-6497E7799A17}" destId="{B7DB8298-4DB2-4415-A8A2-4062EC8E61EE}" srcOrd="0" destOrd="0" presId="urn:microsoft.com/office/officeart/2008/layout/SquareAccentList"/>
    <dgm:cxn modelId="{71ED5F9B-15CD-401C-AAA7-413123010898}" srcId="{2F1DC377-7D75-43C2-9C00-D116BFFC4614}" destId="{07322C8C-D689-42ED-8D85-6497E7799A17}" srcOrd="8" destOrd="0" parTransId="{4A1D7218-B598-4D58-BA45-531F876F818E}" sibTransId="{730A77AE-7208-4C3A-A7B7-54AF6355ABA3}"/>
    <dgm:cxn modelId="{2EEF1A4B-23D8-490C-9D2C-CEA928E141E1}" srcId="{2F1DC377-7D75-43C2-9C00-D116BFFC4614}" destId="{96C61C65-0458-4041-85A8-73C8EE053265}" srcOrd="5" destOrd="0" parTransId="{6D3F0E14-E0B8-4C0D-9FEA-0DD596C33330}" sibTransId="{48737E3C-CA6D-44DC-91D2-60D4DAC8A4FE}"/>
    <dgm:cxn modelId="{DAD453B6-8B63-473D-AA09-8118738B81C9}" srcId="{77C16472-7258-4574-85E8-08C7300F3605}" destId="{B80645A7-348E-477D-86D5-2E28C087693C}" srcOrd="7" destOrd="0" parTransId="{8001CE1B-EF14-402B-99B4-C178A6912C9D}" sibTransId="{5E31960F-9BC8-4767-A37D-EF6945FF16BF}"/>
    <dgm:cxn modelId="{51E753B4-5CD7-4DCA-A20C-35A2D6736D1D}" type="presOf" srcId="{6FD5973E-C870-4B21-90D9-8B2A7736327B}" destId="{6BD37625-A409-4DE2-ABEB-2799115C53E5}" srcOrd="0" destOrd="0" presId="urn:microsoft.com/office/officeart/2008/layout/SquareAccentList"/>
    <dgm:cxn modelId="{0D33AB4B-3BCC-49FB-8BC8-ED4A2B5972BF}" srcId="{AF4E7E18-460F-4CAE-ADEC-E51ACE624074}" destId="{5F3D2896-75AD-4BDA-B0EC-8897355829A4}" srcOrd="6" destOrd="0" parTransId="{E147A5F9-85FA-4A76-8F9B-5433F0790DB8}" sibTransId="{FBDA4D72-F312-4069-B1A8-11F026FE8CB2}"/>
    <dgm:cxn modelId="{A3360B8A-8A1D-4A08-BFF6-45886D17D058}" type="presOf" srcId="{4056D40A-17BE-4A77-BB5D-88D7F6592C43}" destId="{D4973F60-1899-43BD-9D2F-996738BFC070}" srcOrd="0" destOrd="0" presId="urn:microsoft.com/office/officeart/2008/layout/SquareAccentList"/>
    <dgm:cxn modelId="{059CC090-1C68-424D-A4C7-8413F7BF0B64}" type="presOf" srcId="{CD02467D-C73F-4690-B6A7-99F5FFC4F813}" destId="{C945AEE2-7A98-4A01-A610-8AC057C6FCF3}" srcOrd="0" destOrd="0" presId="urn:microsoft.com/office/officeart/2008/layout/SquareAccentList"/>
    <dgm:cxn modelId="{169914FA-BE3B-424A-9EFC-63ACEBA8ED81}" type="presOf" srcId="{60EC944A-8CC5-425C-B8A5-04F9966F7DB4}" destId="{DDBE1704-6F97-47BD-B8DF-F20AA53EBFCD}" srcOrd="0" destOrd="0" presId="urn:microsoft.com/office/officeart/2008/layout/SquareAccentList"/>
    <dgm:cxn modelId="{E6EB21A6-0221-4123-93A1-0BFDF3B248CE}" srcId="{2F1DC377-7D75-43C2-9C00-D116BFFC4614}" destId="{86B77826-C0ED-493B-B055-01036C776236}" srcOrd="4" destOrd="0" parTransId="{A686C46F-4AC4-4A22-8B1F-808EDAC06380}" sibTransId="{0B316764-CC6C-46E9-9E4F-0C319C8D8C7A}"/>
    <dgm:cxn modelId="{BF2EE3C5-6172-4309-AB6E-FE370584DC62}" srcId="{DA00C999-F0A0-4E47-99D7-4F4A93F66037}" destId="{60EC944A-8CC5-425C-B8A5-04F9966F7DB4}" srcOrd="0" destOrd="0" parTransId="{12BD4728-08F4-4672-9476-2C2283DD766E}" sibTransId="{7EA21529-DC26-457B-AF6B-0826EAC12C94}"/>
    <dgm:cxn modelId="{50577B58-E5FD-4FAE-ACB0-1EBA116945D2}" type="presOf" srcId="{2F1DC377-7D75-43C2-9C00-D116BFFC4614}" destId="{9732599B-0A63-4E22-85DE-7056BBF0A8E5}" srcOrd="0" destOrd="0" presId="urn:microsoft.com/office/officeart/2008/layout/SquareAccentList"/>
    <dgm:cxn modelId="{39B86E5A-59DB-4F93-A844-E6210FB9B79B}" type="presOf" srcId="{FBF8C0CC-2D44-4A0D-ABEC-108D95A8D3FC}" destId="{E2051F11-F505-4EED-AEE9-C5FC08267741}" srcOrd="0" destOrd="0" presId="urn:microsoft.com/office/officeart/2008/layout/SquareAccentList"/>
    <dgm:cxn modelId="{18ADCEA5-69A4-43D1-9CA0-6858503B2ABB}" type="presOf" srcId="{FB099ED7-1DE6-480D-9D32-C8157E6121AE}" destId="{B38C90E4-F6D4-492F-8CC8-983E6E70DACD}" srcOrd="0" destOrd="0" presId="urn:microsoft.com/office/officeart/2008/layout/SquareAccentList"/>
    <dgm:cxn modelId="{AC3F2DEA-AF76-4BE4-8FCC-C0D6C7DCFBEA}" srcId="{77C16472-7258-4574-85E8-08C7300F3605}" destId="{FB099ED7-1DE6-480D-9D32-C8157E6121AE}" srcOrd="0" destOrd="0" parTransId="{7CE72476-B2C0-44CB-A14B-9A349892A014}" sibTransId="{6809AE12-78B9-436D-9EF4-3997207BF79F}"/>
    <dgm:cxn modelId="{3364CE7B-F0CC-471B-BE12-24679EF5B210}" srcId="{67D38A5F-259B-4F8C-AF19-758E5F0DCBAF}" destId="{77C16472-7258-4574-85E8-08C7300F3605}" srcOrd="1" destOrd="0" parTransId="{E93A0D23-04B8-4FA2-9E53-9C7BF2ABE682}" sibTransId="{0170595E-6EE2-478C-8492-E60BB6E0ACBF}"/>
    <dgm:cxn modelId="{C1C7B02F-6D5E-44A2-9A96-A01745257281}" srcId="{77C16472-7258-4574-85E8-08C7300F3605}" destId="{0A507FF9-E468-4937-B38E-98C47EC5ED27}" srcOrd="4" destOrd="0" parTransId="{00AAE603-887E-4F13-A2B9-5D4F40267784}" sibTransId="{EAACE2EF-BE1C-4F07-9344-6CD3B15DA879}"/>
    <dgm:cxn modelId="{50C85E26-8F57-4029-9189-8C4550FD93E8}" srcId="{AF4E7E18-460F-4CAE-ADEC-E51ACE624074}" destId="{6FD5973E-C870-4B21-90D9-8B2A7736327B}" srcOrd="1" destOrd="0" parTransId="{A04FE504-5458-465A-AA2D-BCE87B49B918}" sibTransId="{9B8A3100-ABF0-4ED3-A133-58D640596A21}"/>
    <dgm:cxn modelId="{7640194C-C069-4329-ACB6-F9CC66A28659}" srcId="{ED75F780-76B5-47F7-BA8A-6615BBC580EC}" destId="{37B32ECC-E6D2-4D50-B4EE-05AE0A3AAB5E}" srcOrd="5" destOrd="0" parTransId="{2A4F5921-FE46-4820-B198-833180FDC60D}" sibTransId="{D3971091-B5CE-4035-A8A7-00CD08CD9EC6}"/>
    <dgm:cxn modelId="{96FAAF29-5EDA-4C79-9031-5F7F7364E9BC}" type="presOf" srcId="{CF8B387A-F43E-4F38-BA7E-D911443FD239}" destId="{7FA90EA3-7578-4780-B021-82ED89E53F08}" srcOrd="0" destOrd="0" presId="urn:microsoft.com/office/officeart/2008/layout/SquareAccentList"/>
    <dgm:cxn modelId="{2993DE03-8A01-4A4D-A878-4B9041068572}" srcId="{AF4E7E18-460F-4CAE-ADEC-E51ACE624074}" destId="{CF8B387A-F43E-4F38-BA7E-D911443FD239}" srcOrd="4" destOrd="0" parTransId="{A86923BD-B6C9-4E5A-A25F-BAB01A7419AC}" sibTransId="{6FADCC87-EE8D-4FB9-A3BC-53087CF444F5}"/>
    <dgm:cxn modelId="{49766A52-E772-4FCE-AD7E-F7DC874FCB43}" srcId="{DA00C999-F0A0-4E47-99D7-4F4A93F66037}" destId="{4056D40A-17BE-4A77-BB5D-88D7F6592C43}" srcOrd="3" destOrd="0" parTransId="{694623CA-0631-4349-B3AF-9FED1DF58ED4}" sibTransId="{581B850A-3730-4273-B306-C29B96619DBE}"/>
    <dgm:cxn modelId="{53BB40B7-79CA-4FA1-9F11-D84BBC9A5CA9}" type="presOf" srcId="{5F0A434A-1F05-453B-9683-8842C5EE60DA}" destId="{0297EB90-70C7-46CC-9064-956FE50080CD}" srcOrd="0" destOrd="0" presId="urn:microsoft.com/office/officeart/2008/layout/SquareAccentList"/>
    <dgm:cxn modelId="{612EED34-4D32-42D6-BB9F-C1974A11D7C9}" srcId="{DA00C999-F0A0-4E47-99D7-4F4A93F66037}" destId="{749085BB-5A4B-4CA4-A7AA-51C22154FB04}" srcOrd="1" destOrd="0" parTransId="{D44F6DB6-CE00-438A-8500-A3979213149B}" sibTransId="{BE194577-25E1-4F8D-AC3F-75AADC727A95}"/>
    <dgm:cxn modelId="{B978D188-8449-4687-A01F-41529A5B5171}" type="presParOf" srcId="{2A078F60-AD12-42B0-A35D-972BC5CE71CC}" destId="{D60A1C45-D872-47D8-965D-1F8E80287F84}" srcOrd="0" destOrd="0" presId="urn:microsoft.com/office/officeart/2008/layout/SquareAccentList"/>
    <dgm:cxn modelId="{4794858E-AE9C-4ACA-8D0A-42A29BE27CF5}" type="presParOf" srcId="{D60A1C45-D872-47D8-965D-1F8E80287F84}" destId="{8CC31366-2FB4-4B99-904B-FD0AECDA2795}" srcOrd="0" destOrd="0" presId="urn:microsoft.com/office/officeart/2008/layout/SquareAccentList"/>
    <dgm:cxn modelId="{E5208B32-EBA1-4F87-B34D-0B3A70E723ED}" type="presParOf" srcId="{8CC31366-2FB4-4B99-904B-FD0AECDA2795}" destId="{0C9B5762-29FF-4666-A2A4-C8079FD8E3B3}" srcOrd="0" destOrd="0" presId="urn:microsoft.com/office/officeart/2008/layout/SquareAccentList"/>
    <dgm:cxn modelId="{6F7C293B-FEE2-412C-9F6B-2DB415AC789B}" type="presParOf" srcId="{8CC31366-2FB4-4B99-904B-FD0AECDA2795}" destId="{F10A31E1-EECB-4DFD-B727-C72C8C3A7D05}" srcOrd="1" destOrd="0" presId="urn:microsoft.com/office/officeart/2008/layout/SquareAccentList"/>
    <dgm:cxn modelId="{B38B8A33-F6F5-40C1-98BD-F025FB6DF4DB}" type="presParOf" srcId="{8CC31366-2FB4-4B99-904B-FD0AECDA2795}" destId="{9732599B-0A63-4E22-85DE-7056BBF0A8E5}" srcOrd="2" destOrd="0" presId="urn:microsoft.com/office/officeart/2008/layout/SquareAccentList"/>
    <dgm:cxn modelId="{73C4FECE-9D3C-43D5-9AE5-559E23A46C95}" type="presParOf" srcId="{D60A1C45-D872-47D8-965D-1F8E80287F84}" destId="{013E8D4E-67B8-4D9D-84CC-1F5964798514}" srcOrd="1" destOrd="0" presId="urn:microsoft.com/office/officeart/2008/layout/SquareAccentList"/>
    <dgm:cxn modelId="{395827E8-4EFF-498D-8D5A-1B91E2C46F19}" type="presParOf" srcId="{013E8D4E-67B8-4D9D-84CC-1F5964798514}" destId="{7B0CD51F-BAE1-43F8-87DD-D7D8F161C444}" srcOrd="0" destOrd="0" presId="urn:microsoft.com/office/officeart/2008/layout/SquareAccentList"/>
    <dgm:cxn modelId="{6515D591-9D6E-44B7-BEB6-2765F695F6B8}" type="presParOf" srcId="{7B0CD51F-BAE1-43F8-87DD-D7D8F161C444}" destId="{05ED00C8-8E88-4D9F-BDD6-4617B5D667D1}" srcOrd="0" destOrd="0" presId="urn:microsoft.com/office/officeart/2008/layout/SquareAccentList"/>
    <dgm:cxn modelId="{DF08801F-DCDC-4781-BF6C-7442183595A6}" type="presParOf" srcId="{7B0CD51F-BAE1-43F8-87DD-D7D8F161C444}" destId="{FC380D29-2BE3-4F86-8E43-9C1DDDD35B82}" srcOrd="1" destOrd="0" presId="urn:microsoft.com/office/officeart/2008/layout/SquareAccentList"/>
    <dgm:cxn modelId="{228366EE-7E11-400F-9C3E-CD37F63AA627}" type="presParOf" srcId="{013E8D4E-67B8-4D9D-84CC-1F5964798514}" destId="{F704ADCC-73FE-453B-8666-86C241BA9627}" srcOrd="1" destOrd="0" presId="urn:microsoft.com/office/officeart/2008/layout/SquareAccentList"/>
    <dgm:cxn modelId="{0467DED5-3088-47A8-B23B-4A1478770DB8}" type="presParOf" srcId="{F704ADCC-73FE-453B-8666-86C241BA9627}" destId="{AE6537ED-3D5D-432D-97EA-6B2B3BE2BB24}" srcOrd="0" destOrd="0" presId="urn:microsoft.com/office/officeart/2008/layout/SquareAccentList"/>
    <dgm:cxn modelId="{D0959A04-6FBA-40E9-871F-4D492D34BEE1}" type="presParOf" srcId="{F704ADCC-73FE-453B-8666-86C241BA9627}" destId="{4B160994-F5F1-4119-994E-FB941C43C33C}" srcOrd="1" destOrd="0" presId="urn:microsoft.com/office/officeart/2008/layout/SquareAccentList"/>
    <dgm:cxn modelId="{F3CC8DD3-EEDB-419F-8A0A-EDB6AAC44BF1}" type="presParOf" srcId="{013E8D4E-67B8-4D9D-84CC-1F5964798514}" destId="{4A264E36-1F10-4456-9789-66FCF875C39C}" srcOrd="2" destOrd="0" presId="urn:microsoft.com/office/officeart/2008/layout/SquareAccentList"/>
    <dgm:cxn modelId="{9094C095-2236-4D0D-B3C2-F2565EAE0983}" type="presParOf" srcId="{4A264E36-1F10-4456-9789-66FCF875C39C}" destId="{9C120C27-43A7-47DF-89E8-0C56F6F6DDB5}" srcOrd="0" destOrd="0" presId="urn:microsoft.com/office/officeart/2008/layout/SquareAccentList"/>
    <dgm:cxn modelId="{6DFA2BB7-32AA-46DB-B5C1-6B396F0C00B6}" type="presParOf" srcId="{4A264E36-1F10-4456-9789-66FCF875C39C}" destId="{30866682-B390-475D-BAC5-291BD85E6E0C}" srcOrd="1" destOrd="0" presId="urn:microsoft.com/office/officeart/2008/layout/SquareAccentList"/>
    <dgm:cxn modelId="{23FD7A32-31ED-4960-888C-0F590687B2BA}" type="presParOf" srcId="{013E8D4E-67B8-4D9D-84CC-1F5964798514}" destId="{1F42D7CF-B985-496F-A835-AEAE19CD5A95}" srcOrd="3" destOrd="0" presId="urn:microsoft.com/office/officeart/2008/layout/SquareAccentList"/>
    <dgm:cxn modelId="{B8EFE3A0-B2D5-4774-B691-B48832C4AE9C}" type="presParOf" srcId="{1F42D7CF-B985-496F-A835-AEAE19CD5A95}" destId="{B0B55B62-E132-4A66-9E26-064F37E3DD6E}" srcOrd="0" destOrd="0" presId="urn:microsoft.com/office/officeart/2008/layout/SquareAccentList"/>
    <dgm:cxn modelId="{F62F8146-50E4-4154-A527-6CA6E82456EB}" type="presParOf" srcId="{1F42D7CF-B985-496F-A835-AEAE19CD5A95}" destId="{14009F2D-3238-4A2D-A4E0-B4AD4FC1F90A}" srcOrd="1" destOrd="0" presId="urn:microsoft.com/office/officeart/2008/layout/SquareAccentList"/>
    <dgm:cxn modelId="{12117882-6C0C-4A79-AE71-DE483F801AF2}" type="presParOf" srcId="{013E8D4E-67B8-4D9D-84CC-1F5964798514}" destId="{4BBE3F39-1891-44E6-A2A7-4E4868AE7E59}" srcOrd="4" destOrd="0" presId="urn:microsoft.com/office/officeart/2008/layout/SquareAccentList"/>
    <dgm:cxn modelId="{E10A5A21-0396-4E0F-BCE7-E34C0800DBCF}" type="presParOf" srcId="{4BBE3F39-1891-44E6-A2A7-4E4868AE7E59}" destId="{0EBCA536-BE2A-41D5-9A76-037B659D6820}" srcOrd="0" destOrd="0" presId="urn:microsoft.com/office/officeart/2008/layout/SquareAccentList"/>
    <dgm:cxn modelId="{E3DEB5CF-BF6F-469C-83D6-135F93242EB5}" type="presParOf" srcId="{4BBE3F39-1891-44E6-A2A7-4E4868AE7E59}" destId="{DC4E3C89-C1D8-48F5-B690-36FB1918005F}" srcOrd="1" destOrd="0" presId="urn:microsoft.com/office/officeart/2008/layout/SquareAccentList"/>
    <dgm:cxn modelId="{E9B4966B-205B-4824-A1E2-74F01251BF15}" type="presParOf" srcId="{013E8D4E-67B8-4D9D-84CC-1F5964798514}" destId="{1724EE97-DA67-4F76-925B-A75E80CFEE64}" srcOrd="5" destOrd="0" presId="urn:microsoft.com/office/officeart/2008/layout/SquareAccentList"/>
    <dgm:cxn modelId="{FE694C57-F3CD-4417-8186-5CD608B29E78}" type="presParOf" srcId="{1724EE97-DA67-4F76-925B-A75E80CFEE64}" destId="{B89DDDDA-D664-4F2A-89F5-62D5007EAFC7}" srcOrd="0" destOrd="0" presId="urn:microsoft.com/office/officeart/2008/layout/SquareAccentList"/>
    <dgm:cxn modelId="{918DA3BB-FE77-427C-96B5-7234894E120D}" type="presParOf" srcId="{1724EE97-DA67-4F76-925B-A75E80CFEE64}" destId="{8198A94B-AEA2-4649-A121-2C0C7F2C0E82}" srcOrd="1" destOrd="0" presId="urn:microsoft.com/office/officeart/2008/layout/SquareAccentList"/>
    <dgm:cxn modelId="{FEC9C08E-305F-450A-A8E1-167FA19F55BF}" type="presParOf" srcId="{013E8D4E-67B8-4D9D-84CC-1F5964798514}" destId="{2FB853CF-55C8-4577-BAD1-9C8C684C71A3}" srcOrd="6" destOrd="0" presId="urn:microsoft.com/office/officeart/2008/layout/SquareAccentList"/>
    <dgm:cxn modelId="{D99793A1-7837-4138-9A18-BF216E17038F}" type="presParOf" srcId="{2FB853CF-55C8-4577-BAD1-9C8C684C71A3}" destId="{182BA4BF-9C16-485E-9E8B-B64E5F5FCA53}" srcOrd="0" destOrd="0" presId="urn:microsoft.com/office/officeart/2008/layout/SquareAccentList"/>
    <dgm:cxn modelId="{A81354A6-1AB8-484E-8D96-EF9C924B38A4}" type="presParOf" srcId="{2FB853CF-55C8-4577-BAD1-9C8C684C71A3}" destId="{E2051F11-F505-4EED-AEE9-C5FC08267741}" srcOrd="1" destOrd="0" presId="urn:microsoft.com/office/officeart/2008/layout/SquareAccentList"/>
    <dgm:cxn modelId="{0A8F062B-01DB-441B-AE06-1210090286BD}" type="presParOf" srcId="{013E8D4E-67B8-4D9D-84CC-1F5964798514}" destId="{51E7CDCA-FF92-4393-95B8-E7D962C9E4A9}" srcOrd="7" destOrd="0" presId="urn:microsoft.com/office/officeart/2008/layout/SquareAccentList"/>
    <dgm:cxn modelId="{FC47CDB1-F71A-4D38-94EF-9B5AE5D237A0}" type="presParOf" srcId="{51E7CDCA-FF92-4393-95B8-E7D962C9E4A9}" destId="{FCEB8BBE-9424-46B0-AE25-158F2C7881C6}" srcOrd="0" destOrd="0" presId="urn:microsoft.com/office/officeart/2008/layout/SquareAccentList"/>
    <dgm:cxn modelId="{32F8798F-2460-47B4-8E43-124423DCFB72}" type="presParOf" srcId="{51E7CDCA-FF92-4393-95B8-E7D962C9E4A9}" destId="{D01A7707-51AA-4040-8443-D766EAEF2E93}" srcOrd="1" destOrd="0" presId="urn:microsoft.com/office/officeart/2008/layout/SquareAccentList"/>
    <dgm:cxn modelId="{00D58B0B-85BE-4C6F-B9E5-61E52645B016}" type="presParOf" srcId="{013E8D4E-67B8-4D9D-84CC-1F5964798514}" destId="{1EBD420F-3F00-46EF-B95A-7DECA5DA90E2}" srcOrd="8" destOrd="0" presId="urn:microsoft.com/office/officeart/2008/layout/SquareAccentList"/>
    <dgm:cxn modelId="{F1F4CA57-548E-4861-A9B0-FF1D5A7E5760}" type="presParOf" srcId="{1EBD420F-3F00-46EF-B95A-7DECA5DA90E2}" destId="{5025A4D6-64C1-44D7-B63F-89ECF1D90A9C}" srcOrd="0" destOrd="0" presId="urn:microsoft.com/office/officeart/2008/layout/SquareAccentList"/>
    <dgm:cxn modelId="{BAE84D2C-5CEA-45A1-83D9-3F4C48B3A2EC}" type="presParOf" srcId="{1EBD420F-3F00-46EF-B95A-7DECA5DA90E2}" destId="{B7DB8298-4DB2-4415-A8A2-4062EC8E61EE}" srcOrd="1" destOrd="0" presId="urn:microsoft.com/office/officeart/2008/layout/SquareAccentList"/>
    <dgm:cxn modelId="{6D103788-A3B9-4203-8E5F-59C808423871}" type="presParOf" srcId="{2A078F60-AD12-42B0-A35D-972BC5CE71CC}" destId="{0DCE002F-ABD6-49F8-AA03-480203303AE1}" srcOrd="1" destOrd="0" presId="urn:microsoft.com/office/officeart/2008/layout/SquareAccentList"/>
    <dgm:cxn modelId="{783452B3-C7D8-457E-905C-7A78ED5A66E7}" type="presParOf" srcId="{0DCE002F-ABD6-49F8-AA03-480203303AE1}" destId="{69AE0820-CFEE-4902-858A-98C4AE9C7AFE}" srcOrd="0" destOrd="0" presId="urn:microsoft.com/office/officeart/2008/layout/SquareAccentList"/>
    <dgm:cxn modelId="{908C05B2-5E2D-4EAC-AA5F-616FB1C006FF}" type="presParOf" srcId="{69AE0820-CFEE-4902-858A-98C4AE9C7AFE}" destId="{A66F3AF6-13F1-4B2D-A02F-EAD27E018D81}" srcOrd="0" destOrd="0" presId="urn:microsoft.com/office/officeart/2008/layout/SquareAccentList"/>
    <dgm:cxn modelId="{F0F82243-C02D-4FE9-A43E-E9E40F062735}" type="presParOf" srcId="{69AE0820-CFEE-4902-858A-98C4AE9C7AFE}" destId="{BDC69405-4CCF-434D-91BF-BC2EA4AE6ADE}" srcOrd="1" destOrd="0" presId="urn:microsoft.com/office/officeart/2008/layout/SquareAccentList"/>
    <dgm:cxn modelId="{89B1C39E-F797-4984-9EA9-F83F196224E6}" type="presParOf" srcId="{69AE0820-CFEE-4902-858A-98C4AE9C7AFE}" destId="{B21179AD-2CC8-48E5-B420-D4399D468177}" srcOrd="2" destOrd="0" presId="urn:microsoft.com/office/officeart/2008/layout/SquareAccentList"/>
    <dgm:cxn modelId="{596C8E6D-457D-4814-B526-E295D3C00FAD}" type="presParOf" srcId="{0DCE002F-ABD6-49F8-AA03-480203303AE1}" destId="{66CE69C9-376C-4C3D-A397-BF049032127C}" srcOrd="1" destOrd="0" presId="urn:microsoft.com/office/officeart/2008/layout/SquareAccentList"/>
    <dgm:cxn modelId="{E19EC901-32CC-4C86-A3CB-B202D2C2ECFD}" type="presParOf" srcId="{66CE69C9-376C-4C3D-A397-BF049032127C}" destId="{4D526DAB-250B-4FFD-8FCE-01EB3CCFC7CE}" srcOrd="0" destOrd="0" presId="urn:microsoft.com/office/officeart/2008/layout/SquareAccentList"/>
    <dgm:cxn modelId="{0C4F7947-B414-428D-B5FB-4B39AF2D1BF2}" type="presParOf" srcId="{4D526DAB-250B-4FFD-8FCE-01EB3CCFC7CE}" destId="{DB130A0D-60A8-44AA-8E41-5140C5A5FEE5}" srcOrd="0" destOrd="0" presId="urn:microsoft.com/office/officeart/2008/layout/SquareAccentList"/>
    <dgm:cxn modelId="{4BEC4971-387F-43EA-82E4-D388BDB0C655}" type="presParOf" srcId="{4D526DAB-250B-4FFD-8FCE-01EB3CCFC7CE}" destId="{B38C90E4-F6D4-492F-8CC8-983E6E70DACD}" srcOrd="1" destOrd="0" presId="urn:microsoft.com/office/officeart/2008/layout/SquareAccentList"/>
    <dgm:cxn modelId="{F7AC6885-2FB9-409D-A8BB-F796E0875FED}" type="presParOf" srcId="{66CE69C9-376C-4C3D-A397-BF049032127C}" destId="{084F0454-99DD-4B79-BF93-E5628054BB41}" srcOrd="1" destOrd="0" presId="urn:microsoft.com/office/officeart/2008/layout/SquareAccentList"/>
    <dgm:cxn modelId="{A6712521-EE3A-4590-9B37-8E5F91A8C180}" type="presParOf" srcId="{084F0454-99DD-4B79-BF93-E5628054BB41}" destId="{29006A1B-576B-44B5-872D-E2BFAB47BDBD}" srcOrd="0" destOrd="0" presId="urn:microsoft.com/office/officeart/2008/layout/SquareAccentList"/>
    <dgm:cxn modelId="{450F6040-9F63-4941-ADCD-9791BC6739D4}" type="presParOf" srcId="{084F0454-99DD-4B79-BF93-E5628054BB41}" destId="{8D964E30-D2D3-4C65-80E6-EE5194462509}" srcOrd="1" destOrd="0" presId="urn:microsoft.com/office/officeart/2008/layout/SquareAccentList"/>
    <dgm:cxn modelId="{707AD443-E264-490E-8C92-03BAF167C52A}" type="presParOf" srcId="{66CE69C9-376C-4C3D-A397-BF049032127C}" destId="{15D8C52D-47B7-4FD1-8DDC-F81CC7BC3DB9}" srcOrd="2" destOrd="0" presId="urn:microsoft.com/office/officeart/2008/layout/SquareAccentList"/>
    <dgm:cxn modelId="{B89B7035-BA81-4B05-A327-3B59753AEF02}" type="presParOf" srcId="{15D8C52D-47B7-4FD1-8DDC-F81CC7BC3DB9}" destId="{0B3FD0FE-6218-4A8D-A6F6-D3DAAF887CB3}" srcOrd="0" destOrd="0" presId="urn:microsoft.com/office/officeart/2008/layout/SquareAccentList"/>
    <dgm:cxn modelId="{AD8F528B-B478-4A07-B949-1E3EF18B2FF1}" type="presParOf" srcId="{15D8C52D-47B7-4FD1-8DDC-F81CC7BC3DB9}" destId="{063D22B1-988D-48EE-870A-4DA55B9E952C}" srcOrd="1" destOrd="0" presId="urn:microsoft.com/office/officeart/2008/layout/SquareAccentList"/>
    <dgm:cxn modelId="{BCEDC594-6EB8-4305-BB74-184A51E58A24}" type="presParOf" srcId="{66CE69C9-376C-4C3D-A397-BF049032127C}" destId="{A2BD1993-1102-4A84-AFEB-0E06E6EC9381}" srcOrd="3" destOrd="0" presId="urn:microsoft.com/office/officeart/2008/layout/SquareAccentList"/>
    <dgm:cxn modelId="{2C15D9E4-DF7B-43EF-98F6-B8BD57039A56}" type="presParOf" srcId="{A2BD1993-1102-4A84-AFEB-0E06E6EC9381}" destId="{D02DCF1A-F3F8-42C2-8D61-4A2A10750D1A}" srcOrd="0" destOrd="0" presId="urn:microsoft.com/office/officeart/2008/layout/SquareAccentList"/>
    <dgm:cxn modelId="{48654868-5911-47D9-905E-4A03802BB5C2}" type="presParOf" srcId="{A2BD1993-1102-4A84-AFEB-0E06E6EC9381}" destId="{D21AF777-131C-4D27-8FED-D4F9ED52200D}" srcOrd="1" destOrd="0" presId="urn:microsoft.com/office/officeart/2008/layout/SquareAccentList"/>
    <dgm:cxn modelId="{266BF37D-7967-4454-B712-2443E1BE5F27}" type="presParOf" srcId="{66CE69C9-376C-4C3D-A397-BF049032127C}" destId="{086F2A2E-C38B-4EE6-B0C9-B0724875EA8E}" srcOrd="4" destOrd="0" presId="urn:microsoft.com/office/officeart/2008/layout/SquareAccentList"/>
    <dgm:cxn modelId="{846D7C67-C387-47C9-BBC5-A275B7EDDE10}" type="presParOf" srcId="{086F2A2E-C38B-4EE6-B0C9-B0724875EA8E}" destId="{8EA97C40-1BA5-41F0-BD99-9F3D79A2CED6}" srcOrd="0" destOrd="0" presId="urn:microsoft.com/office/officeart/2008/layout/SquareAccentList"/>
    <dgm:cxn modelId="{2FD9F832-E444-44D0-968A-570A6E208F7B}" type="presParOf" srcId="{086F2A2E-C38B-4EE6-B0C9-B0724875EA8E}" destId="{DF72406C-0E14-4369-BE7E-0828C74881DC}" srcOrd="1" destOrd="0" presId="urn:microsoft.com/office/officeart/2008/layout/SquareAccentList"/>
    <dgm:cxn modelId="{15FE20FB-E3BF-4240-99BD-FF1A700C06A1}" type="presParOf" srcId="{66CE69C9-376C-4C3D-A397-BF049032127C}" destId="{770BB06A-4202-4C1E-A16A-1EB13DECAE24}" srcOrd="5" destOrd="0" presId="urn:microsoft.com/office/officeart/2008/layout/SquareAccentList"/>
    <dgm:cxn modelId="{93AB5186-1FDE-4D2E-8A25-E75EB214061C}" type="presParOf" srcId="{770BB06A-4202-4C1E-A16A-1EB13DECAE24}" destId="{B5AAD5AB-0FF0-4292-8ED7-D81EC5EFF7E3}" srcOrd="0" destOrd="0" presId="urn:microsoft.com/office/officeart/2008/layout/SquareAccentList"/>
    <dgm:cxn modelId="{2AE3F7A8-FB8B-4DB0-BC61-8C491B8B9FDF}" type="presParOf" srcId="{770BB06A-4202-4C1E-A16A-1EB13DECAE24}" destId="{0290A406-579F-458E-BFCB-E330D795C5E6}" srcOrd="1" destOrd="0" presId="urn:microsoft.com/office/officeart/2008/layout/SquareAccentList"/>
    <dgm:cxn modelId="{69C7AE6C-B391-4297-8020-D993F2E1A704}" type="presParOf" srcId="{66CE69C9-376C-4C3D-A397-BF049032127C}" destId="{1789AE33-9B4D-4530-9410-D873243DFC1A}" srcOrd="6" destOrd="0" presId="urn:microsoft.com/office/officeart/2008/layout/SquareAccentList"/>
    <dgm:cxn modelId="{B04E411D-52D7-4CA2-8DB2-C5823D27E743}" type="presParOf" srcId="{1789AE33-9B4D-4530-9410-D873243DFC1A}" destId="{8D007D1B-D4B6-431D-A5BA-B4C49B362E05}" srcOrd="0" destOrd="0" presId="urn:microsoft.com/office/officeart/2008/layout/SquareAccentList"/>
    <dgm:cxn modelId="{B3BA8EA7-5811-446D-A64D-1D6D933A51AD}" type="presParOf" srcId="{1789AE33-9B4D-4530-9410-D873243DFC1A}" destId="{23D90DF1-0F84-4C47-9EA6-92079B9D6795}" srcOrd="1" destOrd="0" presId="urn:microsoft.com/office/officeart/2008/layout/SquareAccentList"/>
    <dgm:cxn modelId="{5D4D8733-A191-4EA8-A721-8B0AF70164DE}" type="presParOf" srcId="{66CE69C9-376C-4C3D-A397-BF049032127C}" destId="{554133E4-95A2-43E7-AA49-81AC9A74BD98}" srcOrd="7" destOrd="0" presId="urn:microsoft.com/office/officeart/2008/layout/SquareAccentList"/>
    <dgm:cxn modelId="{86877F55-2CF0-4415-970A-BAA87E92C484}" type="presParOf" srcId="{554133E4-95A2-43E7-AA49-81AC9A74BD98}" destId="{6596AD10-039C-49D3-89A3-FB13C629D51B}" srcOrd="0" destOrd="0" presId="urn:microsoft.com/office/officeart/2008/layout/SquareAccentList"/>
    <dgm:cxn modelId="{D520A622-9D26-4130-A26D-A6CF46B1ED67}" type="presParOf" srcId="{554133E4-95A2-43E7-AA49-81AC9A74BD98}" destId="{DE29C769-A123-4434-9858-5B2D38D58652}" srcOrd="1" destOrd="0" presId="urn:microsoft.com/office/officeart/2008/layout/SquareAccentList"/>
    <dgm:cxn modelId="{513359A9-E97D-4DA6-AD9B-993371D98F7F}" type="presParOf" srcId="{2A078F60-AD12-42B0-A35D-972BC5CE71CC}" destId="{1812D86C-19E0-45D2-983F-DF6314EE0F1E}" srcOrd="2" destOrd="0" presId="urn:microsoft.com/office/officeart/2008/layout/SquareAccentList"/>
    <dgm:cxn modelId="{F4C0286A-CB32-43BB-B930-C588F724F4ED}" type="presParOf" srcId="{1812D86C-19E0-45D2-983F-DF6314EE0F1E}" destId="{1C88E142-2581-4E6A-AD68-A7F952DAE763}" srcOrd="0" destOrd="0" presId="urn:microsoft.com/office/officeart/2008/layout/SquareAccentList"/>
    <dgm:cxn modelId="{4BC1A1A6-3D2A-42C0-8E48-7E383721F258}" type="presParOf" srcId="{1C88E142-2581-4E6A-AD68-A7F952DAE763}" destId="{C11136C0-38E7-4EE1-B549-63F08C5D3987}" srcOrd="0" destOrd="0" presId="urn:microsoft.com/office/officeart/2008/layout/SquareAccentList"/>
    <dgm:cxn modelId="{1EC834B6-7012-437C-9E2E-B05CC6C1217B}" type="presParOf" srcId="{1C88E142-2581-4E6A-AD68-A7F952DAE763}" destId="{A189F54C-1E2C-450E-AF6B-4A16DD87A0C3}" srcOrd="1" destOrd="0" presId="urn:microsoft.com/office/officeart/2008/layout/SquareAccentList"/>
    <dgm:cxn modelId="{63772EB7-5C48-4927-89CA-A13388462538}" type="presParOf" srcId="{1C88E142-2581-4E6A-AD68-A7F952DAE763}" destId="{2689F549-3A26-4F6D-83D6-3FB35D32A144}" srcOrd="2" destOrd="0" presId="urn:microsoft.com/office/officeart/2008/layout/SquareAccentList"/>
    <dgm:cxn modelId="{020AADC6-253C-4BD5-8D3A-D209CFBC3DB1}" type="presParOf" srcId="{1812D86C-19E0-45D2-983F-DF6314EE0F1E}" destId="{F058546F-7A6B-4119-A2F2-FF1D2442E3C7}" srcOrd="1" destOrd="0" presId="urn:microsoft.com/office/officeart/2008/layout/SquareAccentList"/>
    <dgm:cxn modelId="{BCD24B30-D08B-4AA0-824B-C0F801543091}" type="presParOf" srcId="{F058546F-7A6B-4119-A2F2-FF1D2442E3C7}" destId="{CD0695F6-A2B3-4126-B8E8-A2523A188199}" srcOrd="0" destOrd="0" presId="urn:microsoft.com/office/officeart/2008/layout/SquareAccentList"/>
    <dgm:cxn modelId="{301D855E-6C29-4003-9EEE-A50058DF57D9}" type="presParOf" srcId="{CD0695F6-A2B3-4126-B8E8-A2523A188199}" destId="{3B08E71D-E03E-4E1C-9234-DFE1C2397F98}" srcOrd="0" destOrd="0" presId="urn:microsoft.com/office/officeart/2008/layout/SquareAccentList"/>
    <dgm:cxn modelId="{86B5F856-BEC2-433C-9D5D-94B2044A321B}" type="presParOf" srcId="{CD0695F6-A2B3-4126-B8E8-A2523A188199}" destId="{DDBE1704-6F97-47BD-B8DF-F20AA53EBFCD}" srcOrd="1" destOrd="0" presId="urn:microsoft.com/office/officeart/2008/layout/SquareAccentList"/>
    <dgm:cxn modelId="{FDA00F79-421E-44DC-8640-FAD3E2E4D8CC}" type="presParOf" srcId="{F058546F-7A6B-4119-A2F2-FF1D2442E3C7}" destId="{D92A8944-C1C3-4B25-A816-1C01E1AFF8F2}" srcOrd="1" destOrd="0" presId="urn:microsoft.com/office/officeart/2008/layout/SquareAccentList"/>
    <dgm:cxn modelId="{E689A67C-D8AF-4180-A9C7-7F302AB95176}" type="presParOf" srcId="{D92A8944-C1C3-4B25-A816-1C01E1AFF8F2}" destId="{0BD00653-F0D2-4B6B-AC25-953FE9434435}" srcOrd="0" destOrd="0" presId="urn:microsoft.com/office/officeart/2008/layout/SquareAccentList"/>
    <dgm:cxn modelId="{BADD8ECC-1226-48F8-A3E9-CC955D1B24B4}" type="presParOf" srcId="{D92A8944-C1C3-4B25-A816-1C01E1AFF8F2}" destId="{26E72CDE-0834-4886-B42E-DEBC3168A310}" srcOrd="1" destOrd="0" presId="urn:microsoft.com/office/officeart/2008/layout/SquareAccentList"/>
    <dgm:cxn modelId="{E1130F43-1329-4E1C-B721-5E27E2CFBBB0}" type="presParOf" srcId="{F058546F-7A6B-4119-A2F2-FF1D2442E3C7}" destId="{E1400BAD-38B0-45FF-8575-F00F25D53BAC}" srcOrd="2" destOrd="0" presId="urn:microsoft.com/office/officeart/2008/layout/SquareAccentList"/>
    <dgm:cxn modelId="{4990C003-3959-43BD-AD16-A9645C8F64BA}" type="presParOf" srcId="{E1400BAD-38B0-45FF-8575-F00F25D53BAC}" destId="{55E63EAF-0835-4A00-AB47-4A416A19CE49}" srcOrd="0" destOrd="0" presId="urn:microsoft.com/office/officeart/2008/layout/SquareAccentList"/>
    <dgm:cxn modelId="{4758DDFE-E539-4025-B1E9-05B4603FFD2B}" type="presParOf" srcId="{E1400BAD-38B0-45FF-8575-F00F25D53BAC}" destId="{BBDA6393-9139-44C1-ABAC-982DA045F6A4}" srcOrd="1" destOrd="0" presId="urn:microsoft.com/office/officeart/2008/layout/SquareAccentList"/>
    <dgm:cxn modelId="{975D56AE-D648-4F42-A342-7CBEAB0969E9}" type="presParOf" srcId="{F058546F-7A6B-4119-A2F2-FF1D2442E3C7}" destId="{C28A17FF-C32C-486D-BAD2-15EB1307CBFA}" srcOrd="3" destOrd="0" presId="urn:microsoft.com/office/officeart/2008/layout/SquareAccentList"/>
    <dgm:cxn modelId="{E592DAF2-550E-493D-AE18-D33675D413D8}" type="presParOf" srcId="{C28A17FF-C32C-486D-BAD2-15EB1307CBFA}" destId="{99CADAFD-1A19-49F9-93EF-A882984A8534}" srcOrd="0" destOrd="0" presId="urn:microsoft.com/office/officeart/2008/layout/SquareAccentList"/>
    <dgm:cxn modelId="{BEB79DE9-B517-40F1-8703-437CFAB51CC1}" type="presParOf" srcId="{C28A17FF-C32C-486D-BAD2-15EB1307CBFA}" destId="{D4973F60-1899-43BD-9D2F-996738BFC070}" srcOrd="1" destOrd="0" presId="urn:microsoft.com/office/officeart/2008/layout/SquareAccentList"/>
    <dgm:cxn modelId="{07F6CD18-4EF7-4BDD-9A00-920B66E10514}" type="presParOf" srcId="{F058546F-7A6B-4119-A2F2-FF1D2442E3C7}" destId="{853AB26A-6967-4BC3-868E-6767A2E6D2E1}" srcOrd="4" destOrd="0" presId="urn:microsoft.com/office/officeart/2008/layout/SquareAccentList"/>
    <dgm:cxn modelId="{3D23DE5B-3029-4C70-BE29-D25425B77C9A}" type="presParOf" srcId="{853AB26A-6967-4BC3-868E-6767A2E6D2E1}" destId="{690A63B8-FA0D-4C4E-99A0-5D724D33F8B4}" srcOrd="0" destOrd="0" presId="urn:microsoft.com/office/officeart/2008/layout/SquareAccentList"/>
    <dgm:cxn modelId="{4E1183D7-95D1-42AA-BA45-4BA180B8D648}" type="presParOf" srcId="{853AB26A-6967-4BC3-868E-6767A2E6D2E1}" destId="{76B62C8D-16DB-402D-8D42-5E35D64B4A8B}" srcOrd="1" destOrd="0" presId="urn:microsoft.com/office/officeart/2008/layout/SquareAccentList"/>
    <dgm:cxn modelId="{E320C335-FC1F-4F9F-887C-D469B25434AB}" type="presParOf" srcId="{F058546F-7A6B-4119-A2F2-FF1D2442E3C7}" destId="{CDCAAC2A-A1B7-4268-B688-F52CA5AF4594}" srcOrd="5" destOrd="0" presId="urn:microsoft.com/office/officeart/2008/layout/SquareAccentList"/>
    <dgm:cxn modelId="{9C50BCCD-A7D9-41D0-90D8-627E7281634E}" type="presParOf" srcId="{CDCAAC2A-A1B7-4268-B688-F52CA5AF4594}" destId="{CE5F8B23-1F99-4EDD-9D84-052CFFBEC3FD}" srcOrd="0" destOrd="0" presId="urn:microsoft.com/office/officeart/2008/layout/SquareAccentList"/>
    <dgm:cxn modelId="{E69BF4F8-2B2A-4E9F-86D6-7FF84E08FAA9}" type="presParOf" srcId="{CDCAAC2A-A1B7-4268-B688-F52CA5AF4594}" destId="{C96862F3-B6F5-4095-8B09-3361C6B330C4}" srcOrd="1" destOrd="0" presId="urn:microsoft.com/office/officeart/2008/layout/SquareAccentList"/>
    <dgm:cxn modelId="{C6A86F2B-725B-4C91-8B7B-AFDABF6F266E}" type="presParOf" srcId="{F058546F-7A6B-4119-A2F2-FF1D2442E3C7}" destId="{59185CE9-AC77-4191-A577-90EA1DC05BE5}" srcOrd="6" destOrd="0" presId="urn:microsoft.com/office/officeart/2008/layout/SquareAccentList"/>
    <dgm:cxn modelId="{9953DF5F-7518-4801-8C7D-A4B22E145A54}" type="presParOf" srcId="{59185CE9-AC77-4191-A577-90EA1DC05BE5}" destId="{32A7C396-40E3-4316-94FF-C0397B01955B}" srcOrd="0" destOrd="0" presId="urn:microsoft.com/office/officeart/2008/layout/SquareAccentList"/>
    <dgm:cxn modelId="{385F7E08-8C4E-431E-B221-E1F86BAEAA35}" type="presParOf" srcId="{59185CE9-AC77-4191-A577-90EA1DC05BE5}" destId="{2CBEB414-EEBF-4902-B7A4-EB50663D73B5}" srcOrd="1" destOrd="0" presId="urn:microsoft.com/office/officeart/2008/layout/SquareAccentList"/>
    <dgm:cxn modelId="{6C77A608-2888-4410-81D8-4E3B1B8A0B96}" type="presParOf" srcId="{F058546F-7A6B-4119-A2F2-FF1D2442E3C7}" destId="{6E676721-C93C-454D-8FB0-D37E7149677F}" srcOrd="7" destOrd="0" presId="urn:microsoft.com/office/officeart/2008/layout/SquareAccentList"/>
    <dgm:cxn modelId="{79D10922-3001-4CD1-A2DD-C6E08F83F64B}" type="presParOf" srcId="{6E676721-C93C-454D-8FB0-D37E7149677F}" destId="{8AC17E34-D78B-4FAE-AE7A-910C9460EF9A}" srcOrd="0" destOrd="0" presId="urn:microsoft.com/office/officeart/2008/layout/SquareAccentList"/>
    <dgm:cxn modelId="{7BC36934-7D98-4280-9496-5314CA2615E6}" type="presParOf" srcId="{6E676721-C93C-454D-8FB0-D37E7149677F}" destId="{9C69D42B-6F5A-4FB0-BEFD-EBF9D8511CE1}" srcOrd="1" destOrd="0" presId="urn:microsoft.com/office/officeart/2008/layout/SquareAccentList"/>
    <dgm:cxn modelId="{F211FF18-D1F7-4727-9AAD-E7B8CC6E47F5}" type="presParOf" srcId="{2A078F60-AD12-42B0-A35D-972BC5CE71CC}" destId="{D93CC490-BBA2-4C06-8EEE-9AE92D3A7D7D}" srcOrd="3" destOrd="0" presId="urn:microsoft.com/office/officeart/2008/layout/SquareAccentList"/>
    <dgm:cxn modelId="{314873AB-E053-4217-ADA4-E41E10872829}" type="presParOf" srcId="{D93CC490-BBA2-4C06-8EEE-9AE92D3A7D7D}" destId="{7979A009-712D-4397-9C88-BB595FA9578E}" srcOrd="0" destOrd="0" presId="urn:microsoft.com/office/officeart/2008/layout/SquareAccentList"/>
    <dgm:cxn modelId="{FCC66B3D-1E4D-4CF2-9A83-E73A637A6BF5}" type="presParOf" srcId="{7979A009-712D-4397-9C88-BB595FA9578E}" destId="{F6C49A97-8713-4D67-B7BF-32C1EF335760}" srcOrd="0" destOrd="0" presId="urn:microsoft.com/office/officeart/2008/layout/SquareAccentList"/>
    <dgm:cxn modelId="{9A1994D2-F083-4FBC-AC22-F8ACACF887E6}" type="presParOf" srcId="{7979A009-712D-4397-9C88-BB595FA9578E}" destId="{444B9282-015A-42C7-BF15-03707480D3FE}" srcOrd="1" destOrd="0" presId="urn:microsoft.com/office/officeart/2008/layout/SquareAccentList"/>
    <dgm:cxn modelId="{546F612C-5287-46C5-AD2E-3D3DC7AD28A7}" type="presParOf" srcId="{7979A009-712D-4397-9C88-BB595FA9578E}" destId="{3CCE6611-1E56-4FD5-8091-19170CB1E98E}" srcOrd="2" destOrd="0" presId="urn:microsoft.com/office/officeart/2008/layout/SquareAccentList"/>
    <dgm:cxn modelId="{09B8E4C6-5F94-4803-BD3E-A0F0DA4E7741}" type="presParOf" srcId="{D93CC490-BBA2-4C06-8EEE-9AE92D3A7D7D}" destId="{DBD490C6-BB76-4D0B-B501-88D7BB0EF01A}" srcOrd="1" destOrd="0" presId="urn:microsoft.com/office/officeart/2008/layout/SquareAccentList"/>
    <dgm:cxn modelId="{3E3F9532-E622-48D6-B35E-E768249FC3CD}" type="presParOf" srcId="{DBD490C6-BB76-4D0B-B501-88D7BB0EF01A}" destId="{2B0AE7B3-DD61-40CA-ACB0-C15867720972}" srcOrd="0" destOrd="0" presId="urn:microsoft.com/office/officeart/2008/layout/SquareAccentList"/>
    <dgm:cxn modelId="{AC2AFC5C-3B84-40DA-8921-A62ECE957C5A}" type="presParOf" srcId="{2B0AE7B3-DD61-40CA-ACB0-C15867720972}" destId="{19B7EFFC-F11D-4128-B778-4EDCE881D442}" srcOrd="0" destOrd="0" presId="urn:microsoft.com/office/officeart/2008/layout/SquareAccentList"/>
    <dgm:cxn modelId="{FC8359AE-6ED8-4A56-9F8A-DF677EC084F6}" type="presParOf" srcId="{2B0AE7B3-DD61-40CA-ACB0-C15867720972}" destId="{6F3FB12C-B884-4B09-8652-FAA6A7BAC2E5}" srcOrd="1" destOrd="0" presId="urn:microsoft.com/office/officeart/2008/layout/SquareAccentList"/>
    <dgm:cxn modelId="{2AF11C90-4779-470A-AFEB-F9BC9C629B73}" type="presParOf" srcId="{DBD490C6-BB76-4D0B-B501-88D7BB0EF01A}" destId="{4CD05A9E-E4BA-4D89-B9A7-6995B9B84201}" srcOrd="1" destOrd="0" presId="urn:microsoft.com/office/officeart/2008/layout/SquareAccentList"/>
    <dgm:cxn modelId="{5E8077A3-3386-4E03-ADB8-8B125F1D4EDE}" type="presParOf" srcId="{4CD05A9E-E4BA-4D89-B9A7-6995B9B84201}" destId="{A353DDB5-70DE-4112-8039-409F836C1F11}" srcOrd="0" destOrd="0" presId="urn:microsoft.com/office/officeart/2008/layout/SquareAccentList"/>
    <dgm:cxn modelId="{BF04A0A0-A365-431F-BF64-6B701760A7FD}" type="presParOf" srcId="{4CD05A9E-E4BA-4D89-B9A7-6995B9B84201}" destId="{6BD37625-A409-4DE2-ABEB-2799115C53E5}" srcOrd="1" destOrd="0" presId="urn:microsoft.com/office/officeart/2008/layout/SquareAccentList"/>
    <dgm:cxn modelId="{5D8B7E57-E630-4119-8715-00828042DA27}" type="presParOf" srcId="{DBD490C6-BB76-4D0B-B501-88D7BB0EF01A}" destId="{0CE00D2C-25ED-4E8D-8BEF-1A7ED6C198C6}" srcOrd="2" destOrd="0" presId="urn:microsoft.com/office/officeart/2008/layout/SquareAccentList"/>
    <dgm:cxn modelId="{622AB69B-2825-42A4-98F2-1C0A09D63113}" type="presParOf" srcId="{0CE00D2C-25ED-4E8D-8BEF-1A7ED6C198C6}" destId="{A01FF5CE-2D48-43AD-B3C6-B0A21FC0E327}" srcOrd="0" destOrd="0" presId="urn:microsoft.com/office/officeart/2008/layout/SquareAccentList"/>
    <dgm:cxn modelId="{0C31AA33-22C3-4E0E-AF7D-E310072CC635}" type="presParOf" srcId="{0CE00D2C-25ED-4E8D-8BEF-1A7ED6C198C6}" destId="{0297EB90-70C7-46CC-9064-956FE50080CD}" srcOrd="1" destOrd="0" presId="urn:microsoft.com/office/officeart/2008/layout/SquareAccentList"/>
    <dgm:cxn modelId="{5265DE68-D4D6-41EF-93AE-8F1D447CAE1B}" type="presParOf" srcId="{DBD490C6-BB76-4D0B-B501-88D7BB0EF01A}" destId="{2CBF4583-AD23-46F6-885B-A5BE77D52D74}" srcOrd="3" destOrd="0" presId="urn:microsoft.com/office/officeart/2008/layout/SquareAccentList"/>
    <dgm:cxn modelId="{44FBFFE0-9571-4A3A-9FA0-A70B14FF2C21}" type="presParOf" srcId="{2CBF4583-AD23-46F6-885B-A5BE77D52D74}" destId="{059D56CB-29FA-47D9-8206-2677A72EC6EE}" srcOrd="0" destOrd="0" presId="urn:microsoft.com/office/officeart/2008/layout/SquareAccentList"/>
    <dgm:cxn modelId="{D7B3059B-59A1-47DA-8EBF-EAC3F1A8BB86}" type="presParOf" srcId="{2CBF4583-AD23-46F6-885B-A5BE77D52D74}" destId="{02D17289-58A0-4E61-A6A6-7E5D9B16E9FD}" srcOrd="1" destOrd="0" presId="urn:microsoft.com/office/officeart/2008/layout/SquareAccentList"/>
    <dgm:cxn modelId="{63BC1F8F-D454-41B0-80C6-212E8C6A18EB}" type="presParOf" srcId="{DBD490C6-BB76-4D0B-B501-88D7BB0EF01A}" destId="{F2228CA7-4710-40CA-A6D4-3BEE4BCCB403}" srcOrd="4" destOrd="0" presId="urn:microsoft.com/office/officeart/2008/layout/SquareAccentList"/>
    <dgm:cxn modelId="{84166B14-22C8-4809-88A7-788D0F1B7C12}" type="presParOf" srcId="{F2228CA7-4710-40CA-A6D4-3BEE4BCCB403}" destId="{9FC4D0CE-2F15-47CF-A0AB-8B03A194F9D5}" srcOrd="0" destOrd="0" presId="urn:microsoft.com/office/officeart/2008/layout/SquareAccentList"/>
    <dgm:cxn modelId="{87E9CE62-20CD-4B69-A9EF-3EE56D4CD3ED}" type="presParOf" srcId="{F2228CA7-4710-40CA-A6D4-3BEE4BCCB403}" destId="{7FA90EA3-7578-4780-B021-82ED89E53F08}" srcOrd="1" destOrd="0" presId="urn:microsoft.com/office/officeart/2008/layout/SquareAccentList"/>
    <dgm:cxn modelId="{B3F842FB-A316-4946-9C3E-7AA60F774ECE}" type="presParOf" srcId="{DBD490C6-BB76-4D0B-B501-88D7BB0EF01A}" destId="{4EB1E4D2-BCEC-4A03-BA74-FBC0F690DC39}" srcOrd="5" destOrd="0" presId="urn:microsoft.com/office/officeart/2008/layout/SquareAccentList"/>
    <dgm:cxn modelId="{0D97D1C4-1841-41CD-9620-D8BE5F395FDE}" type="presParOf" srcId="{4EB1E4D2-BCEC-4A03-BA74-FBC0F690DC39}" destId="{7AB46D72-F66E-4F72-AF83-63F6B5CC81A2}" srcOrd="0" destOrd="0" presId="urn:microsoft.com/office/officeart/2008/layout/SquareAccentList"/>
    <dgm:cxn modelId="{F024E087-A1AA-4DD5-A2FC-C62186F00D2B}" type="presParOf" srcId="{4EB1E4D2-BCEC-4A03-BA74-FBC0F690DC39}" destId="{C945AEE2-7A98-4A01-A610-8AC057C6FCF3}" srcOrd="1" destOrd="0" presId="urn:microsoft.com/office/officeart/2008/layout/SquareAccentList"/>
    <dgm:cxn modelId="{8960CBCF-9288-4E98-90E2-A5181B1A9B00}" type="presParOf" srcId="{DBD490C6-BB76-4D0B-B501-88D7BB0EF01A}" destId="{985534CB-53EE-4838-8A3F-5E5D8704A898}" srcOrd="6" destOrd="0" presId="urn:microsoft.com/office/officeart/2008/layout/SquareAccentList"/>
    <dgm:cxn modelId="{E63289E5-4318-4681-AECA-479EEDAA4628}" type="presParOf" srcId="{985534CB-53EE-4838-8A3F-5E5D8704A898}" destId="{3153207D-DAD2-476D-85F7-0FCACD9409C4}" srcOrd="0" destOrd="0" presId="urn:microsoft.com/office/officeart/2008/layout/SquareAccentList"/>
    <dgm:cxn modelId="{EF010DB6-D089-4C2D-AE5A-9355D39C10DF}" type="presParOf" srcId="{985534CB-53EE-4838-8A3F-5E5D8704A898}" destId="{F8E34FAA-7803-4570-A096-9B02797D703C}" srcOrd="1" destOrd="0" presId="urn:microsoft.com/office/officeart/2008/layout/SquareAccentList"/>
    <dgm:cxn modelId="{D318D766-C183-47D4-9F0A-6932BBC0B2D8}" type="presParOf" srcId="{DBD490C6-BB76-4D0B-B501-88D7BB0EF01A}" destId="{12B5DEEA-C766-422C-8903-0B2BF9B58437}" srcOrd="7" destOrd="0" presId="urn:microsoft.com/office/officeart/2008/layout/SquareAccentList"/>
    <dgm:cxn modelId="{CD6C6D3A-FBE0-4260-8363-F251184CAAB9}" type="presParOf" srcId="{12B5DEEA-C766-422C-8903-0B2BF9B58437}" destId="{D5A16EA1-F620-4006-AC2D-D38B21FC3B30}" srcOrd="0" destOrd="0" presId="urn:microsoft.com/office/officeart/2008/layout/SquareAccentList"/>
    <dgm:cxn modelId="{73270DE2-9124-4795-96E8-BFA75A021DC9}" type="presParOf" srcId="{12B5DEEA-C766-422C-8903-0B2BF9B58437}" destId="{E182550F-47FA-48B7-BE4B-F3E341AEBA7B}" srcOrd="1" destOrd="0" presId="urn:microsoft.com/office/officeart/2008/layout/SquareAccentList"/>
    <dgm:cxn modelId="{4DF975CF-6FF7-41A0-928B-9B726D8D00B8}" type="presParOf" srcId="{2A078F60-AD12-42B0-A35D-972BC5CE71CC}" destId="{22C3F5E1-20EC-4F15-81CC-B85A071E7129}" srcOrd="4" destOrd="0" presId="urn:microsoft.com/office/officeart/2008/layout/SquareAccentList"/>
    <dgm:cxn modelId="{D66B5DE5-8B2C-4B07-8F8C-C3F7E64BAAAE}" type="presParOf" srcId="{22C3F5E1-20EC-4F15-81CC-B85A071E7129}" destId="{55F06D53-9138-43E3-AD9C-7BD2DD26D9D5}" srcOrd="0" destOrd="0" presId="urn:microsoft.com/office/officeart/2008/layout/SquareAccentList"/>
    <dgm:cxn modelId="{52A1CAC9-0365-462A-A370-DEF794A46286}" type="presParOf" srcId="{55F06D53-9138-43E3-AD9C-7BD2DD26D9D5}" destId="{7290F12E-30EF-4405-9920-5E221763B8AD}" srcOrd="0" destOrd="0" presId="urn:microsoft.com/office/officeart/2008/layout/SquareAccentList"/>
    <dgm:cxn modelId="{F9B6FAF4-AD85-4BCD-A5DF-86B4967CA988}" type="presParOf" srcId="{55F06D53-9138-43E3-AD9C-7BD2DD26D9D5}" destId="{73EF0181-E831-4CA9-AE2A-55F123CD7496}" srcOrd="1" destOrd="0" presId="urn:microsoft.com/office/officeart/2008/layout/SquareAccentList"/>
    <dgm:cxn modelId="{8ECC13B2-E5B9-4911-AEF0-D5BD7F1ADB6F}" type="presParOf" srcId="{55F06D53-9138-43E3-AD9C-7BD2DD26D9D5}" destId="{11032E8B-A860-474D-A886-7C54230387EC}" srcOrd="2" destOrd="0" presId="urn:microsoft.com/office/officeart/2008/layout/SquareAccentList"/>
    <dgm:cxn modelId="{2930430D-1213-49E9-96A9-8CEE67874D04}" type="presParOf" srcId="{22C3F5E1-20EC-4F15-81CC-B85A071E7129}" destId="{F9B9942E-B56F-456F-AFB8-4C32AAD841AC}" srcOrd="1" destOrd="0" presId="urn:microsoft.com/office/officeart/2008/layout/SquareAccentList"/>
    <dgm:cxn modelId="{35FC3E46-0065-499C-BBB9-54A31A7FFB13}" type="presParOf" srcId="{F9B9942E-B56F-456F-AFB8-4C32AAD841AC}" destId="{FF645BC3-5337-445E-8A29-1EE0033F273B}" srcOrd="0" destOrd="0" presId="urn:microsoft.com/office/officeart/2008/layout/SquareAccentList"/>
    <dgm:cxn modelId="{174AD426-9ECC-4952-8CCC-72DC7598DAC1}" type="presParOf" srcId="{FF645BC3-5337-445E-8A29-1EE0033F273B}" destId="{DAB19B83-A3B3-46B0-93CC-3CD93D45E4F7}" srcOrd="0" destOrd="0" presId="urn:microsoft.com/office/officeart/2008/layout/SquareAccentList"/>
    <dgm:cxn modelId="{09393A3F-B7B1-4BAF-A1F5-C59B486E5803}" type="presParOf" srcId="{FF645BC3-5337-445E-8A29-1EE0033F273B}" destId="{220876F9-5477-4F09-838C-1275198113AD}" srcOrd="1" destOrd="0" presId="urn:microsoft.com/office/officeart/2008/layout/SquareAccentList"/>
    <dgm:cxn modelId="{394C5F52-B70E-4FAB-97A2-4574C73A4A1D}" type="presParOf" srcId="{F9B9942E-B56F-456F-AFB8-4C32AAD841AC}" destId="{7B508AE5-FE2F-4449-B9B3-9B3367C1C97D}" srcOrd="1" destOrd="0" presId="urn:microsoft.com/office/officeart/2008/layout/SquareAccentList"/>
    <dgm:cxn modelId="{BC5C2617-1E73-4B02-B941-3E0D76D4A544}" type="presParOf" srcId="{7B508AE5-FE2F-4449-B9B3-9B3367C1C97D}" destId="{D9A5B322-D052-4017-9ADA-C696EB0D17CD}" srcOrd="0" destOrd="0" presId="urn:microsoft.com/office/officeart/2008/layout/SquareAccentList"/>
    <dgm:cxn modelId="{FBB68A53-E44E-4682-81F7-54CC6862FE55}" type="presParOf" srcId="{7B508AE5-FE2F-4449-B9B3-9B3367C1C97D}" destId="{59C0DD10-2CC1-41AB-9410-B94F8D789EAB}" srcOrd="1" destOrd="0" presId="urn:microsoft.com/office/officeart/2008/layout/SquareAccentList"/>
    <dgm:cxn modelId="{4546CE51-C366-41E7-A53B-B31BC21850E0}" type="presParOf" srcId="{F9B9942E-B56F-456F-AFB8-4C32AAD841AC}" destId="{C4E4985D-83FE-4D07-9630-1FEF930B951E}" srcOrd="2" destOrd="0" presId="urn:microsoft.com/office/officeart/2008/layout/SquareAccentList"/>
    <dgm:cxn modelId="{DC7CD734-F50C-446F-AE5E-8895C1D1AA11}" type="presParOf" srcId="{C4E4985D-83FE-4D07-9630-1FEF930B951E}" destId="{2140A8DD-81FD-465F-9CBE-DE5ED7327620}" srcOrd="0" destOrd="0" presId="urn:microsoft.com/office/officeart/2008/layout/SquareAccentList"/>
    <dgm:cxn modelId="{8C321E6E-3201-40E9-97DD-E52CE0B5FA02}" type="presParOf" srcId="{C4E4985D-83FE-4D07-9630-1FEF930B951E}" destId="{06BE4A10-E981-4515-8C09-D6C86A99AA85}" srcOrd="1" destOrd="0" presId="urn:microsoft.com/office/officeart/2008/layout/SquareAccentList"/>
    <dgm:cxn modelId="{ACCB7BDD-3134-4151-8D18-E17ADB4FCB85}" type="presParOf" srcId="{F9B9942E-B56F-456F-AFB8-4C32AAD841AC}" destId="{76AEF490-D575-4136-B259-89700767C020}" srcOrd="3" destOrd="0" presId="urn:microsoft.com/office/officeart/2008/layout/SquareAccentList"/>
    <dgm:cxn modelId="{ACE5CE87-9013-421F-A176-2EC57F8D14A9}" type="presParOf" srcId="{76AEF490-D575-4136-B259-89700767C020}" destId="{EE6242A3-D218-4BA4-A924-8F08FC3F00A4}" srcOrd="0" destOrd="0" presId="urn:microsoft.com/office/officeart/2008/layout/SquareAccentList"/>
    <dgm:cxn modelId="{F8EF9604-3CD4-4379-AEB4-FA340E2FC3CF}" type="presParOf" srcId="{76AEF490-D575-4136-B259-89700767C020}" destId="{48CB3BB6-8737-4291-878E-7B846C2E88E7}" srcOrd="1" destOrd="0" presId="urn:microsoft.com/office/officeart/2008/layout/SquareAccentList"/>
    <dgm:cxn modelId="{C7D5DD5C-5D1B-4DEB-8582-ECFEB6796F0D}" type="presParOf" srcId="{F9B9942E-B56F-456F-AFB8-4C32AAD841AC}" destId="{814A1AC9-19BE-4B8A-8099-1705FF8B4BF0}" srcOrd="4" destOrd="0" presId="urn:microsoft.com/office/officeart/2008/layout/SquareAccentList"/>
    <dgm:cxn modelId="{EDC8377F-3305-4C8A-AFDC-FF1DD5363D42}" type="presParOf" srcId="{814A1AC9-19BE-4B8A-8099-1705FF8B4BF0}" destId="{C9437809-6F61-42F8-94B2-FE4E4AC5EFA9}" srcOrd="0" destOrd="0" presId="urn:microsoft.com/office/officeart/2008/layout/SquareAccentList"/>
    <dgm:cxn modelId="{94DDD31C-9D56-453C-94FD-84E68172E23F}" type="presParOf" srcId="{814A1AC9-19BE-4B8A-8099-1705FF8B4BF0}" destId="{EE2449FE-3955-48B0-809E-0A99003DBE38}" srcOrd="1" destOrd="0" presId="urn:microsoft.com/office/officeart/2008/layout/SquareAccentList"/>
    <dgm:cxn modelId="{A8128098-4CC8-4644-ABB4-9DF3921E562C}" type="presParOf" srcId="{F9B9942E-B56F-456F-AFB8-4C32AAD841AC}" destId="{4C21D1A6-D8F3-47B4-943D-1698166A8712}" srcOrd="5" destOrd="0" presId="urn:microsoft.com/office/officeart/2008/layout/SquareAccentList"/>
    <dgm:cxn modelId="{1DE66BD4-B5EB-4CAF-BAB7-85D1242777F8}" type="presParOf" srcId="{4C21D1A6-D8F3-47B4-943D-1698166A8712}" destId="{3D191D43-EAEA-4A90-BC67-85DE70770470}" srcOrd="0" destOrd="0" presId="urn:microsoft.com/office/officeart/2008/layout/SquareAccentList"/>
    <dgm:cxn modelId="{326B1047-37F8-41BE-BAA6-56E8A49E07DC}" type="presParOf" srcId="{4C21D1A6-D8F3-47B4-943D-1698166A8712}" destId="{0BED7ED7-1624-459A-9673-57F530C6F7B0}" srcOrd="1" destOrd="0" presId="urn:microsoft.com/office/officeart/2008/layout/SquareAccentList"/>
    <dgm:cxn modelId="{2C5986FB-D5BE-413A-9AA5-D6D0CCD5C05C}" type="presParOf" srcId="{F9B9942E-B56F-456F-AFB8-4C32AAD841AC}" destId="{69A017C8-AA3B-4184-A6C7-349BF8F4CA74}" srcOrd="6" destOrd="0" presId="urn:microsoft.com/office/officeart/2008/layout/SquareAccentList"/>
    <dgm:cxn modelId="{1FC4FD41-FA1E-4DB7-B03E-4AD0ED2B8A57}" type="presParOf" srcId="{69A017C8-AA3B-4184-A6C7-349BF8F4CA74}" destId="{BCCF5BA6-90E3-42D1-A92D-4877EEC69027}" srcOrd="0" destOrd="0" presId="urn:microsoft.com/office/officeart/2008/layout/SquareAccentList"/>
    <dgm:cxn modelId="{EDF8D3FD-6681-412F-A2DF-97288D77CC65}" type="presParOf" srcId="{69A017C8-AA3B-4184-A6C7-349BF8F4CA74}" destId="{93824173-7DC1-47D6-9830-A2A8DFF2D917}" srcOrd="1" destOrd="0" presId="urn:microsoft.com/office/officeart/2008/layout/SquareAccentList"/>
    <dgm:cxn modelId="{1295C89F-6663-4190-8941-A48438DDF8D3}" type="presParOf" srcId="{F9B9942E-B56F-456F-AFB8-4C32AAD841AC}" destId="{B9996ECD-4EB5-4D2B-9B5D-28586DD758CC}" srcOrd="7" destOrd="0" presId="urn:microsoft.com/office/officeart/2008/layout/SquareAccentList"/>
    <dgm:cxn modelId="{374FCE95-AF4D-4035-9C47-C0DDDA87852A}" type="presParOf" srcId="{B9996ECD-4EB5-4D2B-9B5D-28586DD758CC}" destId="{E5818C73-F434-4DD8-98E7-0613A5490EF8}" srcOrd="0" destOrd="0" presId="urn:microsoft.com/office/officeart/2008/layout/SquareAccentList"/>
    <dgm:cxn modelId="{B84A4B68-FCE6-4BE2-B85E-A500B13CC3E3}" type="presParOf" srcId="{B9996ECD-4EB5-4D2B-9B5D-28586DD758CC}" destId="{3E95F026-CC29-4D5E-9A1F-FC89882B15B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434EC-CD0F-47A6-97B2-5E0F61AD6B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21797DB-5022-42F5-93EE-62C16670C207}">
      <dgm:prSet phldrT="[Text]"/>
      <dgm:spPr/>
      <dgm:t>
        <a:bodyPr/>
        <a:lstStyle/>
        <a:p>
          <a:r>
            <a:rPr lang="en-AU" dirty="0" smtClean="0"/>
            <a:t>Development of the Conceptual Model</a:t>
          </a:r>
          <a:endParaRPr lang="en-AU" dirty="0"/>
        </a:p>
      </dgm:t>
    </dgm:pt>
    <dgm:pt modelId="{299DEF46-BAEC-4C22-ABA1-5B58A07B1590}" type="parTrans" cxnId="{807DDD82-FEE3-4435-838E-3BDFDA393DBD}">
      <dgm:prSet/>
      <dgm:spPr/>
      <dgm:t>
        <a:bodyPr/>
        <a:lstStyle/>
        <a:p>
          <a:endParaRPr lang="en-AU"/>
        </a:p>
      </dgm:t>
    </dgm:pt>
    <dgm:pt modelId="{741BDAB2-7A02-4E58-819F-7CD7B129D278}" type="sibTrans" cxnId="{807DDD82-FEE3-4435-838E-3BDFDA393DBD}">
      <dgm:prSet/>
      <dgm:spPr/>
      <dgm:t>
        <a:bodyPr/>
        <a:lstStyle/>
        <a:p>
          <a:endParaRPr lang="en-AU"/>
        </a:p>
      </dgm:t>
    </dgm:pt>
    <dgm:pt modelId="{8FA35236-750C-424B-BDCB-E981CCB2302A}">
      <dgm:prSet phldrT="[Text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000" dirty="0" smtClean="0"/>
            <a:t>International Research Group</a:t>
          </a:r>
          <a:endParaRPr lang="en-AU" sz="1000" dirty="0"/>
        </a:p>
      </dgm:t>
    </dgm:pt>
    <dgm:pt modelId="{AC776FA5-FEB3-48AF-8CDB-946577668522}" type="parTrans" cxnId="{F22FCA29-968F-4BD2-A404-E9380D2A8560}">
      <dgm:prSet/>
      <dgm:spPr/>
      <dgm:t>
        <a:bodyPr/>
        <a:lstStyle/>
        <a:p>
          <a:endParaRPr lang="en-AU"/>
        </a:p>
      </dgm:t>
    </dgm:pt>
    <dgm:pt modelId="{6B6A54B8-6260-4629-B38F-4C21AF270D12}" type="sibTrans" cxnId="{F22FCA29-968F-4BD2-A404-E9380D2A8560}">
      <dgm:prSet/>
      <dgm:spPr/>
      <dgm:t>
        <a:bodyPr/>
        <a:lstStyle/>
        <a:p>
          <a:endParaRPr lang="en-AU"/>
        </a:p>
      </dgm:t>
    </dgm:pt>
    <dgm:pt modelId="{B39D4EAF-3784-4C77-91EA-9AFEFCF64FB5}">
      <dgm:prSet phldrT="[Text]" custT="1"/>
      <dgm:spPr/>
      <dgm:t>
        <a:bodyPr/>
        <a:lstStyle/>
        <a:p>
          <a:r>
            <a:rPr lang="en-AU" sz="1000" dirty="0" smtClean="0"/>
            <a:t>9 students from 3 schools</a:t>
          </a:r>
          <a:endParaRPr lang="en-AU" sz="1000" dirty="0"/>
        </a:p>
      </dgm:t>
    </dgm:pt>
    <dgm:pt modelId="{ED93921E-C486-4F81-BAB3-BBAFE7B5D6AF}" type="parTrans" cxnId="{AFD11F64-ABD0-4960-91A8-1F60D016E8F8}">
      <dgm:prSet/>
      <dgm:spPr/>
      <dgm:t>
        <a:bodyPr/>
        <a:lstStyle/>
        <a:p>
          <a:endParaRPr lang="en-AU"/>
        </a:p>
      </dgm:t>
    </dgm:pt>
    <dgm:pt modelId="{83A8E083-02CD-41AF-B7A6-3B31D23EE932}" type="sibTrans" cxnId="{AFD11F64-ABD0-4960-91A8-1F60D016E8F8}">
      <dgm:prSet/>
      <dgm:spPr/>
      <dgm:t>
        <a:bodyPr/>
        <a:lstStyle/>
        <a:p>
          <a:endParaRPr lang="en-AU"/>
        </a:p>
      </dgm:t>
    </dgm:pt>
    <dgm:pt modelId="{AE95AFF4-4A54-48AD-81B2-89D776547E4E}">
      <dgm:prSet phldrT="[Text]" custT="1"/>
      <dgm:spPr/>
      <dgm:t>
        <a:bodyPr/>
        <a:lstStyle/>
        <a:p>
          <a:r>
            <a:rPr lang="en-AU" sz="1000" dirty="0" smtClean="0"/>
            <a:t>299 students</a:t>
          </a:r>
          <a:endParaRPr lang="en-AU" sz="1000" dirty="0"/>
        </a:p>
      </dgm:t>
    </dgm:pt>
    <dgm:pt modelId="{CFB128F5-187C-42ED-BC2C-454FE567F9B9}" type="parTrans" cxnId="{CD049D5A-B749-4265-B3E6-2E73FC644DBA}">
      <dgm:prSet/>
      <dgm:spPr/>
      <dgm:t>
        <a:bodyPr/>
        <a:lstStyle/>
        <a:p>
          <a:endParaRPr lang="en-AU"/>
        </a:p>
      </dgm:t>
    </dgm:pt>
    <dgm:pt modelId="{4D38D6C6-DD9D-4DF9-8DA8-4BBCF057E2DF}" type="sibTrans" cxnId="{CD049D5A-B749-4265-B3E6-2E73FC644DBA}">
      <dgm:prSet/>
      <dgm:spPr/>
      <dgm:t>
        <a:bodyPr/>
        <a:lstStyle/>
        <a:p>
          <a:endParaRPr lang="en-AU"/>
        </a:p>
      </dgm:t>
    </dgm:pt>
    <dgm:pt modelId="{0FC35F8D-8311-4CA8-8491-88CE5D49ED21}">
      <dgm:prSet/>
      <dgm:spPr/>
      <dgm:t>
        <a:bodyPr/>
        <a:lstStyle/>
        <a:p>
          <a:r>
            <a:rPr lang="en-AU" dirty="0" smtClean="0"/>
            <a:t>Investigation of Items </a:t>
          </a:r>
          <a:endParaRPr lang="en-AU" dirty="0"/>
        </a:p>
      </dgm:t>
    </dgm:pt>
    <dgm:pt modelId="{333C1D4F-B50B-4582-BECD-7972339D3748}" type="parTrans" cxnId="{88006BDE-8744-4333-B4C9-BE29AD8C6147}">
      <dgm:prSet/>
      <dgm:spPr/>
      <dgm:t>
        <a:bodyPr/>
        <a:lstStyle/>
        <a:p>
          <a:endParaRPr lang="en-AU"/>
        </a:p>
      </dgm:t>
    </dgm:pt>
    <dgm:pt modelId="{545E6CAF-FEF4-4C11-9107-F8EE84F768B0}" type="sibTrans" cxnId="{88006BDE-8744-4333-B4C9-BE29AD8C6147}">
      <dgm:prSet/>
      <dgm:spPr/>
      <dgm:t>
        <a:bodyPr/>
        <a:lstStyle/>
        <a:p>
          <a:endParaRPr lang="en-AU"/>
        </a:p>
      </dgm:t>
    </dgm:pt>
    <dgm:pt modelId="{85A62CD0-4750-4E3D-8FB0-BE8418DDC81B}">
      <dgm:prSet phldrT="[Text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000" dirty="0" smtClean="0"/>
            <a:t>Research Group</a:t>
          </a:r>
          <a:endParaRPr lang="en-AU" sz="1000" dirty="0"/>
        </a:p>
      </dgm:t>
    </dgm:pt>
    <dgm:pt modelId="{034DBC6B-9839-4342-A6EF-64AEF873CD67}" type="parTrans" cxnId="{9A80180B-17C5-4B41-A327-5858E816A1D5}">
      <dgm:prSet/>
      <dgm:spPr/>
      <dgm:t>
        <a:bodyPr/>
        <a:lstStyle/>
        <a:p>
          <a:endParaRPr lang="en-AU"/>
        </a:p>
      </dgm:t>
    </dgm:pt>
    <dgm:pt modelId="{91AA2E51-7877-4B4C-889C-16AAEF137F00}" type="sibTrans" cxnId="{9A80180B-17C5-4B41-A327-5858E816A1D5}">
      <dgm:prSet/>
      <dgm:spPr/>
      <dgm:t>
        <a:bodyPr/>
        <a:lstStyle/>
        <a:p>
          <a:endParaRPr lang="en-AU"/>
        </a:p>
      </dgm:t>
    </dgm:pt>
    <dgm:pt modelId="{F7DD0F7D-69C7-480A-8977-B333A493F3C5}">
      <dgm:prSet phldrT="[Text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000" dirty="0" smtClean="0"/>
            <a:t>Expert teachers</a:t>
          </a:r>
          <a:endParaRPr lang="en-AU" sz="1000" dirty="0"/>
        </a:p>
      </dgm:t>
    </dgm:pt>
    <dgm:pt modelId="{30BB2E12-E04F-4C71-A581-EB8D00ECCAE5}" type="parTrans" cxnId="{A52C0A77-807E-4FFC-9333-0C8517435C55}">
      <dgm:prSet/>
      <dgm:spPr/>
      <dgm:t>
        <a:bodyPr/>
        <a:lstStyle/>
        <a:p>
          <a:endParaRPr lang="en-AU"/>
        </a:p>
      </dgm:t>
    </dgm:pt>
    <dgm:pt modelId="{C4CE638B-49BC-4C0E-AA4C-A968736DAAC0}" type="sibTrans" cxnId="{A52C0A77-807E-4FFC-9333-0C8517435C55}">
      <dgm:prSet/>
      <dgm:spPr/>
      <dgm:t>
        <a:bodyPr/>
        <a:lstStyle/>
        <a:p>
          <a:endParaRPr lang="en-AU"/>
        </a:p>
      </dgm:t>
    </dgm:pt>
    <dgm:pt modelId="{AE6B9852-6593-4076-BF48-F9054B5CF335}">
      <dgm:prSet phldrT="[Text]" custT="1"/>
      <dgm:spPr/>
      <dgm:t>
        <a:bodyPr/>
        <a:lstStyle/>
        <a:p>
          <a:r>
            <a:rPr lang="en-AU" sz="1000" dirty="0" smtClean="0"/>
            <a:t>Think Aloud  Protocols  and Camtasia</a:t>
          </a:r>
          <a:endParaRPr lang="en-AU" sz="1000" dirty="0"/>
        </a:p>
      </dgm:t>
    </dgm:pt>
    <dgm:pt modelId="{80CC4E18-9AA2-4E98-B7A0-214F0EA0CA31}" type="parTrans" cxnId="{4B58D5EA-61C5-4403-8770-7D605176035E}">
      <dgm:prSet/>
      <dgm:spPr/>
      <dgm:t>
        <a:bodyPr/>
        <a:lstStyle/>
        <a:p>
          <a:endParaRPr lang="en-AU"/>
        </a:p>
      </dgm:t>
    </dgm:pt>
    <dgm:pt modelId="{1C379A87-66BE-44D3-80E8-5569DF13995D}" type="sibTrans" cxnId="{4B58D5EA-61C5-4403-8770-7D605176035E}">
      <dgm:prSet/>
      <dgm:spPr/>
      <dgm:t>
        <a:bodyPr/>
        <a:lstStyle/>
        <a:p>
          <a:endParaRPr lang="en-AU"/>
        </a:p>
      </dgm:t>
    </dgm:pt>
    <dgm:pt modelId="{A4DEA831-0FA1-49E8-AE9A-350341629A86}">
      <dgm:prSet phldrT="[Text]"/>
      <dgm:spPr/>
      <dgm:t>
        <a:bodyPr/>
        <a:lstStyle/>
        <a:p>
          <a:r>
            <a:rPr lang="en-AU" dirty="0" smtClean="0"/>
            <a:t>Internal Structure</a:t>
          </a:r>
          <a:endParaRPr lang="en-AU" dirty="0"/>
        </a:p>
      </dgm:t>
    </dgm:pt>
    <dgm:pt modelId="{8E4686A6-284C-46E3-93EB-C8367E9FCC90}" type="parTrans" cxnId="{05329D86-B6AA-4805-A9B7-98AC6F1DAC97}">
      <dgm:prSet/>
      <dgm:spPr/>
      <dgm:t>
        <a:bodyPr/>
        <a:lstStyle/>
        <a:p>
          <a:endParaRPr lang="en-AU"/>
        </a:p>
      </dgm:t>
    </dgm:pt>
    <dgm:pt modelId="{94033752-4491-4254-BDD1-97A7839D5247}" type="sibTrans" cxnId="{05329D86-B6AA-4805-A9B7-98AC6F1DAC97}">
      <dgm:prSet/>
      <dgm:spPr/>
      <dgm:t>
        <a:bodyPr/>
        <a:lstStyle/>
        <a:p>
          <a:endParaRPr lang="en-AU"/>
        </a:p>
      </dgm:t>
    </dgm:pt>
    <dgm:pt modelId="{1F004EEB-D050-44F7-A793-4F7F4AA61F11}">
      <dgm:prSet phldrT="[Text]"/>
      <dgm:spPr/>
      <dgm:t>
        <a:bodyPr/>
        <a:lstStyle/>
        <a:p>
          <a:r>
            <a:rPr lang="en-AU" dirty="0" smtClean="0"/>
            <a:t>Initial Testing</a:t>
          </a:r>
          <a:endParaRPr lang="en-AU" dirty="0"/>
        </a:p>
      </dgm:t>
    </dgm:pt>
    <dgm:pt modelId="{B6A3ACB8-0D6F-4D45-8DD2-FD1CC90E23AB}" type="parTrans" cxnId="{3B27301C-C5EF-4071-974A-8FB9B1706253}">
      <dgm:prSet/>
      <dgm:spPr/>
      <dgm:t>
        <a:bodyPr/>
        <a:lstStyle/>
        <a:p>
          <a:endParaRPr lang="en-AU"/>
        </a:p>
      </dgm:t>
    </dgm:pt>
    <dgm:pt modelId="{AA9A1279-E2AB-4B2F-B3D5-E94ABE2A791E}" type="sibTrans" cxnId="{3B27301C-C5EF-4071-974A-8FB9B1706253}">
      <dgm:prSet/>
      <dgm:spPr/>
      <dgm:t>
        <a:bodyPr/>
        <a:lstStyle/>
        <a:p>
          <a:endParaRPr lang="en-AU"/>
        </a:p>
      </dgm:t>
    </dgm:pt>
    <dgm:pt modelId="{55E70B81-EFA8-489E-B1CB-7661874FCBE3}">
      <dgm:prSet phldrT="[Text]"/>
      <dgm:spPr/>
      <dgm:t>
        <a:bodyPr/>
        <a:lstStyle/>
        <a:p>
          <a:r>
            <a:rPr lang="en-AU" dirty="0" smtClean="0"/>
            <a:t>Development of Test Items</a:t>
          </a:r>
          <a:endParaRPr lang="en-AU" dirty="0"/>
        </a:p>
      </dgm:t>
    </dgm:pt>
    <dgm:pt modelId="{2CF09A49-433F-4313-95DE-EF8E194CF3A4}" type="sibTrans" cxnId="{19222545-7AA1-41BE-93E5-3E5F1FBCF08D}">
      <dgm:prSet/>
      <dgm:spPr/>
      <dgm:t>
        <a:bodyPr/>
        <a:lstStyle/>
        <a:p>
          <a:endParaRPr lang="en-AU"/>
        </a:p>
      </dgm:t>
    </dgm:pt>
    <dgm:pt modelId="{368B9B99-7218-4F88-888A-250E73EFC3E2}" type="parTrans" cxnId="{19222545-7AA1-41BE-93E5-3E5F1FBCF08D}">
      <dgm:prSet/>
      <dgm:spPr/>
      <dgm:t>
        <a:bodyPr/>
        <a:lstStyle/>
        <a:p>
          <a:endParaRPr lang="en-AU"/>
        </a:p>
      </dgm:t>
    </dgm:pt>
    <dgm:pt modelId="{FA345905-DEA8-483E-9663-1E6C78DF2F67}">
      <dgm:prSet phldrT="[Text]" custT="1"/>
      <dgm:spPr/>
      <dgm:t>
        <a:bodyPr/>
        <a:lstStyle/>
        <a:p>
          <a:r>
            <a:rPr lang="en-AU" sz="1000" dirty="0" smtClean="0"/>
            <a:t>Expert teachers</a:t>
          </a:r>
          <a:endParaRPr lang="en-AU" sz="1000" dirty="0"/>
        </a:p>
      </dgm:t>
    </dgm:pt>
    <dgm:pt modelId="{159A12EB-78C4-425D-A777-1E7242CFB65C}" type="parTrans" cxnId="{AA7A0313-4284-49CA-BE05-52B7CC4AB919}">
      <dgm:prSet/>
      <dgm:spPr/>
      <dgm:t>
        <a:bodyPr/>
        <a:lstStyle/>
        <a:p>
          <a:endParaRPr lang="en-AU"/>
        </a:p>
      </dgm:t>
    </dgm:pt>
    <dgm:pt modelId="{A72D64B0-50BC-4A82-8341-C0D9D817705D}" type="sibTrans" cxnId="{AA7A0313-4284-49CA-BE05-52B7CC4AB919}">
      <dgm:prSet/>
      <dgm:spPr/>
      <dgm:t>
        <a:bodyPr/>
        <a:lstStyle/>
        <a:p>
          <a:endParaRPr lang="en-AU"/>
        </a:p>
      </dgm:t>
    </dgm:pt>
    <dgm:pt modelId="{2045674A-6B41-49BE-B8FC-7824686CE071}">
      <dgm:prSet phldrT="[Text]" custT="1"/>
      <dgm:spPr/>
      <dgm:t>
        <a:bodyPr/>
        <a:lstStyle/>
        <a:p>
          <a:r>
            <a:rPr lang="en-AU" sz="1000" dirty="0" smtClean="0"/>
            <a:t>Research Group</a:t>
          </a:r>
          <a:endParaRPr lang="en-AU" sz="1000" dirty="0"/>
        </a:p>
      </dgm:t>
    </dgm:pt>
    <dgm:pt modelId="{F76A5B1B-5E88-4B28-A324-2F42E283C23C}" type="parTrans" cxnId="{D5531C22-DF0D-4499-AE42-BA3A2C2A9151}">
      <dgm:prSet/>
      <dgm:spPr/>
      <dgm:t>
        <a:bodyPr/>
        <a:lstStyle/>
        <a:p>
          <a:endParaRPr lang="en-AU"/>
        </a:p>
      </dgm:t>
    </dgm:pt>
    <dgm:pt modelId="{8D6C6810-2A42-411C-BEC0-5566542F25AD}" type="sibTrans" cxnId="{D5531C22-DF0D-4499-AE42-BA3A2C2A9151}">
      <dgm:prSet/>
      <dgm:spPr/>
      <dgm:t>
        <a:bodyPr/>
        <a:lstStyle/>
        <a:p>
          <a:endParaRPr lang="en-AU"/>
        </a:p>
      </dgm:t>
    </dgm:pt>
    <dgm:pt modelId="{F95D02C2-8B36-4BBC-BD03-869923559310}">
      <dgm:prSet phldrT="[Text]" custT="1"/>
      <dgm:spPr/>
      <dgm:t>
        <a:bodyPr/>
        <a:lstStyle/>
        <a:p>
          <a:r>
            <a:rPr lang="en-AU" sz="1000" dirty="0" smtClean="0"/>
            <a:t>12 schools in NSW</a:t>
          </a:r>
          <a:endParaRPr lang="en-AU" sz="1000" dirty="0"/>
        </a:p>
      </dgm:t>
    </dgm:pt>
    <dgm:pt modelId="{8440AF80-4652-497E-BB87-6CE00F5E42D1}" type="parTrans" cxnId="{9E768446-C276-49EC-90BA-B2CDD9BB9074}">
      <dgm:prSet/>
      <dgm:spPr/>
      <dgm:t>
        <a:bodyPr/>
        <a:lstStyle/>
        <a:p>
          <a:endParaRPr lang="en-AU"/>
        </a:p>
      </dgm:t>
    </dgm:pt>
    <dgm:pt modelId="{7DE1B3A3-E496-4C0D-A78D-2D4748C05671}" type="sibTrans" cxnId="{9E768446-C276-49EC-90BA-B2CDD9BB9074}">
      <dgm:prSet/>
      <dgm:spPr/>
      <dgm:t>
        <a:bodyPr/>
        <a:lstStyle/>
        <a:p>
          <a:endParaRPr lang="en-AU"/>
        </a:p>
      </dgm:t>
    </dgm:pt>
    <dgm:pt modelId="{9A204CB5-1C04-4843-B20A-A4716037A992}">
      <dgm:prSet phldrT="[Text]" custT="1"/>
      <dgm:spPr/>
      <dgm:t>
        <a:bodyPr/>
        <a:lstStyle/>
        <a:p>
          <a:r>
            <a:rPr lang="en-AU" sz="1000" dirty="0" smtClean="0"/>
            <a:t>10 students from a variety of schools</a:t>
          </a:r>
          <a:endParaRPr lang="en-AU" sz="1000" dirty="0"/>
        </a:p>
      </dgm:t>
    </dgm:pt>
    <dgm:pt modelId="{8329AFE8-2D4C-43F3-B0A4-3EFC3B805FDA}" type="parTrans" cxnId="{BC7C460E-5342-4487-8C3C-55727D7BDBEC}">
      <dgm:prSet/>
      <dgm:spPr/>
      <dgm:t>
        <a:bodyPr/>
        <a:lstStyle/>
        <a:p>
          <a:endParaRPr lang="en-AU"/>
        </a:p>
      </dgm:t>
    </dgm:pt>
    <dgm:pt modelId="{035BB2F0-1472-434C-B5E4-4BBD9AF4ECC4}" type="sibTrans" cxnId="{BC7C460E-5342-4487-8C3C-55727D7BDBEC}">
      <dgm:prSet/>
      <dgm:spPr/>
      <dgm:t>
        <a:bodyPr/>
        <a:lstStyle/>
        <a:p>
          <a:endParaRPr lang="en-AU"/>
        </a:p>
      </dgm:t>
    </dgm:pt>
    <dgm:pt modelId="{E1AFD34E-158E-494C-8478-F9021378288F}">
      <dgm:prSet custT="1"/>
      <dgm:spPr/>
      <dgm:t>
        <a:bodyPr/>
        <a:lstStyle/>
        <a:p>
          <a:r>
            <a:rPr lang="en-AU" sz="1000" dirty="0" smtClean="0"/>
            <a:t>Expert teachers</a:t>
          </a:r>
          <a:endParaRPr lang="en-AU" sz="1000" dirty="0"/>
        </a:p>
      </dgm:t>
    </dgm:pt>
    <dgm:pt modelId="{8A4C92E0-3EF5-4F1B-8AFF-EC12E8066CBB}" type="parTrans" cxnId="{51B94508-2819-451A-A0CA-D3472A95B845}">
      <dgm:prSet/>
      <dgm:spPr/>
      <dgm:t>
        <a:bodyPr/>
        <a:lstStyle/>
        <a:p>
          <a:endParaRPr lang="en-AU"/>
        </a:p>
      </dgm:t>
    </dgm:pt>
    <dgm:pt modelId="{14E8767B-97A2-4712-B79A-01C643EB3C3C}" type="sibTrans" cxnId="{51B94508-2819-451A-A0CA-D3472A95B845}">
      <dgm:prSet/>
      <dgm:spPr/>
      <dgm:t>
        <a:bodyPr/>
        <a:lstStyle/>
        <a:p>
          <a:endParaRPr lang="en-AU"/>
        </a:p>
      </dgm:t>
    </dgm:pt>
    <dgm:pt modelId="{A913DD52-9E30-4F25-9A2B-8A58DD9B9EAA}">
      <dgm:prSet custT="1"/>
      <dgm:spPr/>
      <dgm:t>
        <a:bodyPr/>
        <a:lstStyle/>
        <a:p>
          <a:r>
            <a:rPr lang="en-AU" sz="1000" dirty="0" smtClean="0"/>
            <a:t>Research Group</a:t>
          </a:r>
          <a:endParaRPr lang="en-AU" sz="1000" dirty="0"/>
        </a:p>
      </dgm:t>
    </dgm:pt>
    <dgm:pt modelId="{9E1654C9-1900-4635-8087-04720F150B50}" type="parTrans" cxnId="{083742D2-16B1-41D5-B679-70236F039CE4}">
      <dgm:prSet/>
      <dgm:spPr/>
      <dgm:t>
        <a:bodyPr/>
        <a:lstStyle/>
        <a:p>
          <a:endParaRPr lang="en-AU"/>
        </a:p>
      </dgm:t>
    </dgm:pt>
    <dgm:pt modelId="{C6FB2BD5-8026-4859-AB18-355ECC419C9E}" type="sibTrans" cxnId="{083742D2-16B1-41D5-B679-70236F039CE4}">
      <dgm:prSet/>
      <dgm:spPr/>
      <dgm:t>
        <a:bodyPr/>
        <a:lstStyle/>
        <a:p>
          <a:endParaRPr lang="en-AU"/>
        </a:p>
      </dgm:t>
    </dgm:pt>
    <dgm:pt modelId="{3DCCB688-1B3D-4AE5-BF58-E702DFBDDDDD}">
      <dgm:prSet phldrT="[Text]" custT="1"/>
      <dgm:spPr/>
      <dgm:t>
        <a:bodyPr/>
        <a:lstStyle/>
        <a:p>
          <a:r>
            <a:rPr lang="en-AU" sz="1000" dirty="0" smtClean="0"/>
            <a:t>Tested on 3 occasions over 6 months</a:t>
          </a:r>
          <a:endParaRPr lang="en-AU" sz="1000" dirty="0"/>
        </a:p>
      </dgm:t>
    </dgm:pt>
    <dgm:pt modelId="{9F7384F8-11E8-4148-A98F-7A0D5AAE59CE}" type="parTrans" cxnId="{147202E7-4591-4752-9369-2A7B84B4D174}">
      <dgm:prSet/>
      <dgm:spPr/>
      <dgm:t>
        <a:bodyPr/>
        <a:lstStyle/>
        <a:p>
          <a:endParaRPr lang="en-AU"/>
        </a:p>
      </dgm:t>
    </dgm:pt>
    <dgm:pt modelId="{F401DD0A-3C4C-4ADB-AE23-53846DF6E1AF}" type="sibTrans" cxnId="{147202E7-4591-4752-9369-2A7B84B4D174}">
      <dgm:prSet/>
      <dgm:spPr/>
      <dgm:t>
        <a:bodyPr/>
        <a:lstStyle/>
        <a:p>
          <a:endParaRPr lang="en-AU"/>
        </a:p>
      </dgm:t>
    </dgm:pt>
    <dgm:pt modelId="{22201E87-4665-4506-8C15-1DDA948D5D8E}" type="pres">
      <dgm:prSet presAssocID="{09A434EC-CD0F-47A6-97B2-5E0F61AD6B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0D6C959-4B73-4C87-BC26-55B9C7640597}" type="pres">
      <dgm:prSet presAssocID="{421797DB-5022-42F5-93EE-62C16670C207}" presName="linNode" presStyleCnt="0"/>
      <dgm:spPr/>
    </dgm:pt>
    <dgm:pt modelId="{950A5D3D-4166-4182-BF80-61F29FE998C3}" type="pres">
      <dgm:prSet presAssocID="{421797DB-5022-42F5-93EE-62C16670C20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F72FCE-8C16-4F30-A779-59CFE1537103}" type="pres">
      <dgm:prSet presAssocID="{421797DB-5022-42F5-93EE-62C16670C207}" presName="descendantText" presStyleLbl="alignAccFollowNode1" presStyleIdx="0" presStyleCnt="5" custScaleX="590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2DFF9AC-61DC-4D0E-8E10-3C07C92BBA5C}" type="pres">
      <dgm:prSet presAssocID="{741BDAB2-7A02-4E58-819F-7CD7B129D278}" presName="sp" presStyleCnt="0"/>
      <dgm:spPr/>
    </dgm:pt>
    <dgm:pt modelId="{7E574090-F4C8-440A-87FF-8BA338377D7B}" type="pres">
      <dgm:prSet presAssocID="{55E70B81-EFA8-489E-B1CB-7661874FCBE3}" presName="linNode" presStyleCnt="0"/>
      <dgm:spPr/>
    </dgm:pt>
    <dgm:pt modelId="{4154C9B4-76F9-4651-87D7-9EDED5366E4A}" type="pres">
      <dgm:prSet presAssocID="{55E70B81-EFA8-489E-B1CB-7661874FCBE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550C14E-AA01-40CB-A2A6-C2A8AA43EAD5}" type="pres">
      <dgm:prSet presAssocID="{55E70B81-EFA8-489E-B1CB-7661874FCBE3}" presName="descendantText" presStyleLbl="alignAccFollowNode1" presStyleIdx="1" presStyleCnt="5" custScaleX="590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5E1649-8095-4613-81AC-11E08DDA3DFC}" type="pres">
      <dgm:prSet presAssocID="{2CF09A49-433F-4313-95DE-EF8E194CF3A4}" presName="sp" presStyleCnt="0"/>
      <dgm:spPr/>
    </dgm:pt>
    <dgm:pt modelId="{A6336409-574D-4311-AA10-E29D67689358}" type="pres">
      <dgm:prSet presAssocID="{1F004EEB-D050-44F7-A793-4F7F4AA61F11}" presName="linNode" presStyleCnt="0"/>
      <dgm:spPr/>
    </dgm:pt>
    <dgm:pt modelId="{81935FF5-E1ED-40EF-B573-AAC03F66FDC1}" type="pres">
      <dgm:prSet presAssocID="{1F004EEB-D050-44F7-A793-4F7F4AA61F1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5974CF-C9FD-4DDF-9C39-24897A37E79B}" type="pres">
      <dgm:prSet presAssocID="{1F004EEB-D050-44F7-A793-4F7F4AA61F11}" presName="descendantText" presStyleLbl="alignAccFollowNode1" presStyleIdx="2" presStyleCnt="5" custScaleX="590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74953CB-A95F-4B9E-BAF0-0AC586139139}" type="pres">
      <dgm:prSet presAssocID="{AA9A1279-E2AB-4B2F-B3D5-E94ABE2A791E}" presName="sp" presStyleCnt="0"/>
      <dgm:spPr/>
    </dgm:pt>
    <dgm:pt modelId="{B1BEF3D1-93C9-4602-B001-54CB485E9F77}" type="pres">
      <dgm:prSet presAssocID="{A4DEA831-0FA1-49E8-AE9A-350341629A86}" presName="linNode" presStyleCnt="0"/>
      <dgm:spPr/>
    </dgm:pt>
    <dgm:pt modelId="{86AC3C2B-3C35-446D-890C-67D88F60CB77}" type="pres">
      <dgm:prSet presAssocID="{A4DEA831-0FA1-49E8-AE9A-350341629A8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340285B-FB64-42EB-94C2-FA770F4267B5}" type="pres">
      <dgm:prSet presAssocID="{A4DEA831-0FA1-49E8-AE9A-350341629A86}" presName="descendantText" presStyleLbl="alignAccFollowNode1" presStyleIdx="3" presStyleCnt="5" custScaleX="590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6A7E2F-A1D7-4391-BF02-DB4613DB685C}" type="pres">
      <dgm:prSet presAssocID="{94033752-4491-4254-BDD1-97A7839D5247}" presName="sp" presStyleCnt="0"/>
      <dgm:spPr/>
    </dgm:pt>
    <dgm:pt modelId="{168BD5B1-E057-4AE2-9754-D28AA459E9F0}" type="pres">
      <dgm:prSet presAssocID="{0FC35F8D-8311-4CA8-8491-88CE5D49ED21}" presName="linNode" presStyleCnt="0"/>
      <dgm:spPr/>
    </dgm:pt>
    <dgm:pt modelId="{B2E15400-3AC8-4242-A223-D7EA842AFC7D}" type="pres">
      <dgm:prSet presAssocID="{0FC35F8D-8311-4CA8-8491-88CE5D49ED2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755B36-39F5-46B9-9542-150F04E678B6}" type="pres">
      <dgm:prSet presAssocID="{0FC35F8D-8311-4CA8-8491-88CE5D49ED21}" presName="descendantText" presStyleLbl="alignAccFollowNode1" presStyleIdx="4" presStyleCnt="5" custScaleX="5872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8006BDE-8744-4333-B4C9-BE29AD8C6147}" srcId="{09A434EC-CD0F-47A6-97B2-5E0F61AD6BE5}" destId="{0FC35F8D-8311-4CA8-8491-88CE5D49ED21}" srcOrd="4" destOrd="0" parTransId="{333C1D4F-B50B-4582-BECD-7972339D3748}" sibTransId="{545E6CAF-FEF4-4C11-9107-F8EE84F768B0}"/>
    <dgm:cxn modelId="{ED5301EF-BB49-4679-A59E-0F96F2102EEB}" type="presOf" srcId="{85A62CD0-4750-4E3D-8FB0-BE8418DDC81B}" destId="{45F72FCE-8C16-4F30-A779-59CFE1537103}" srcOrd="0" destOrd="0" presId="urn:microsoft.com/office/officeart/2005/8/layout/vList5"/>
    <dgm:cxn modelId="{F7BA11E1-5A4F-4EA6-A8A2-012AABDC6EDB}" type="presOf" srcId="{F7DD0F7D-69C7-480A-8977-B333A493F3C5}" destId="{45F72FCE-8C16-4F30-A779-59CFE1537103}" srcOrd="0" destOrd="2" presId="urn:microsoft.com/office/officeart/2005/8/layout/vList5"/>
    <dgm:cxn modelId="{AA7A0313-4284-49CA-BE05-52B7CC4AB919}" srcId="{55E70B81-EFA8-489E-B1CB-7661874FCBE3}" destId="{FA345905-DEA8-483E-9663-1E6C78DF2F67}" srcOrd="0" destOrd="0" parTransId="{159A12EB-78C4-425D-A777-1E7242CFB65C}" sibTransId="{A72D64B0-50BC-4A82-8341-C0D9D817705D}"/>
    <dgm:cxn modelId="{797C5337-FAD3-49AA-AF26-6BE89D61A155}" type="presOf" srcId="{8FA35236-750C-424B-BDCB-E981CCB2302A}" destId="{45F72FCE-8C16-4F30-A779-59CFE1537103}" srcOrd="0" destOrd="1" presId="urn:microsoft.com/office/officeart/2005/8/layout/vList5"/>
    <dgm:cxn modelId="{05329D86-B6AA-4805-A9B7-98AC6F1DAC97}" srcId="{09A434EC-CD0F-47A6-97B2-5E0F61AD6BE5}" destId="{A4DEA831-0FA1-49E8-AE9A-350341629A86}" srcOrd="3" destOrd="0" parTransId="{8E4686A6-284C-46E3-93EB-C8367E9FCC90}" sibTransId="{94033752-4491-4254-BDD1-97A7839D5247}"/>
    <dgm:cxn modelId="{19222545-7AA1-41BE-93E5-3E5F1FBCF08D}" srcId="{09A434EC-CD0F-47A6-97B2-5E0F61AD6BE5}" destId="{55E70B81-EFA8-489E-B1CB-7661874FCBE3}" srcOrd="1" destOrd="0" parTransId="{368B9B99-7218-4F88-888A-250E73EFC3E2}" sibTransId="{2CF09A49-433F-4313-95DE-EF8E194CF3A4}"/>
    <dgm:cxn modelId="{4B58D5EA-61C5-4403-8770-7D605176035E}" srcId="{1F004EEB-D050-44F7-A793-4F7F4AA61F11}" destId="{AE6B9852-6593-4076-BF48-F9054B5CF335}" srcOrd="2" destOrd="0" parTransId="{80CC4E18-9AA2-4E98-B7A0-214F0EA0CA31}" sibTransId="{1C379A87-66BE-44D3-80E8-5569DF13995D}"/>
    <dgm:cxn modelId="{3B27301C-C5EF-4071-974A-8FB9B1706253}" srcId="{09A434EC-CD0F-47A6-97B2-5E0F61AD6BE5}" destId="{1F004EEB-D050-44F7-A793-4F7F4AA61F11}" srcOrd="2" destOrd="0" parTransId="{B6A3ACB8-0D6F-4D45-8DD2-FD1CC90E23AB}" sibTransId="{AA9A1279-E2AB-4B2F-B3D5-E94ABE2A791E}"/>
    <dgm:cxn modelId="{75AFD5EF-030F-4F53-A5A8-42CBF8999580}" type="presOf" srcId="{1F004EEB-D050-44F7-A793-4F7F4AA61F11}" destId="{81935FF5-E1ED-40EF-B573-AAC03F66FDC1}" srcOrd="0" destOrd="0" presId="urn:microsoft.com/office/officeart/2005/8/layout/vList5"/>
    <dgm:cxn modelId="{A52C0A77-807E-4FFC-9333-0C8517435C55}" srcId="{421797DB-5022-42F5-93EE-62C16670C207}" destId="{F7DD0F7D-69C7-480A-8977-B333A493F3C5}" srcOrd="2" destOrd="0" parTransId="{30BB2E12-E04F-4C71-A581-EB8D00ECCAE5}" sibTransId="{C4CE638B-49BC-4C0E-AA4C-A968736DAAC0}"/>
    <dgm:cxn modelId="{2B58E2BF-5577-4AD6-8236-30A2630814E7}" type="presOf" srcId="{FA345905-DEA8-483E-9663-1E6C78DF2F67}" destId="{6550C14E-AA01-40CB-A2A6-C2A8AA43EAD5}" srcOrd="0" destOrd="0" presId="urn:microsoft.com/office/officeart/2005/8/layout/vList5"/>
    <dgm:cxn modelId="{BC7C460E-5342-4487-8C3C-55727D7BDBEC}" srcId="{1F004EEB-D050-44F7-A793-4F7F4AA61F11}" destId="{9A204CB5-1C04-4843-B20A-A4716037A992}" srcOrd="1" destOrd="0" parTransId="{8329AFE8-2D4C-43F3-B0A4-3EFC3B805FDA}" sibTransId="{035BB2F0-1472-434C-B5E4-4BBD9AF4ECC4}"/>
    <dgm:cxn modelId="{B715941E-4EA4-4833-8A5C-599679563C9F}" type="presOf" srcId="{09A434EC-CD0F-47A6-97B2-5E0F61AD6BE5}" destId="{22201E87-4665-4506-8C15-1DDA948D5D8E}" srcOrd="0" destOrd="0" presId="urn:microsoft.com/office/officeart/2005/8/layout/vList5"/>
    <dgm:cxn modelId="{9BE3A67C-EA3A-4655-8ED4-B94B1528E74F}" type="presOf" srcId="{AE95AFF4-4A54-48AD-81B2-89D776547E4E}" destId="{5340285B-FB64-42EB-94C2-FA770F4267B5}" srcOrd="0" destOrd="0" presId="urn:microsoft.com/office/officeart/2005/8/layout/vList5"/>
    <dgm:cxn modelId="{807DDD82-FEE3-4435-838E-3BDFDA393DBD}" srcId="{09A434EC-CD0F-47A6-97B2-5E0F61AD6BE5}" destId="{421797DB-5022-42F5-93EE-62C16670C207}" srcOrd="0" destOrd="0" parTransId="{299DEF46-BAEC-4C22-ABA1-5B58A07B1590}" sibTransId="{741BDAB2-7A02-4E58-819F-7CD7B129D278}"/>
    <dgm:cxn modelId="{BD5369D7-E1B8-42F9-B311-3F2EFE698221}" type="presOf" srcId="{A4DEA831-0FA1-49E8-AE9A-350341629A86}" destId="{86AC3C2B-3C35-446D-890C-67D88F60CB77}" srcOrd="0" destOrd="0" presId="urn:microsoft.com/office/officeart/2005/8/layout/vList5"/>
    <dgm:cxn modelId="{166A856F-AC07-4091-A1B1-58E7C3352CE9}" type="presOf" srcId="{A913DD52-9E30-4F25-9A2B-8A58DD9B9EAA}" destId="{B4755B36-39F5-46B9-9542-150F04E678B6}" srcOrd="0" destOrd="1" presId="urn:microsoft.com/office/officeart/2005/8/layout/vList5"/>
    <dgm:cxn modelId="{DBD4B6F9-F3D8-4DBD-988B-9582AFA0E28A}" type="presOf" srcId="{B39D4EAF-3784-4C77-91EA-9AFEFCF64FB5}" destId="{C25974CF-C9FD-4DDF-9C39-24897A37E79B}" srcOrd="0" destOrd="0" presId="urn:microsoft.com/office/officeart/2005/8/layout/vList5"/>
    <dgm:cxn modelId="{F22FCA29-968F-4BD2-A404-E9380D2A8560}" srcId="{421797DB-5022-42F5-93EE-62C16670C207}" destId="{8FA35236-750C-424B-BDCB-E981CCB2302A}" srcOrd="1" destOrd="0" parTransId="{AC776FA5-FEB3-48AF-8CDB-946577668522}" sibTransId="{6B6A54B8-6260-4629-B38F-4C21AF270D12}"/>
    <dgm:cxn modelId="{42E4DBAB-881D-4A0E-88A6-165C63B19EF3}" type="presOf" srcId="{2045674A-6B41-49BE-B8FC-7824686CE071}" destId="{6550C14E-AA01-40CB-A2A6-C2A8AA43EAD5}" srcOrd="0" destOrd="1" presId="urn:microsoft.com/office/officeart/2005/8/layout/vList5"/>
    <dgm:cxn modelId="{AEA405B2-93CE-4C3C-A154-AEAB4689DC12}" type="presOf" srcId="{3DCCB688-1B3D-4AE5-BF58-E702DFBDDDDD}" destId="{5340285B-FB64-42EB-94C2-FA770F4267B5}" srcOrd="0" destOrd="2" presId="urn:microsoft.com/office/officeart/2005/8/layout/vList5"/>
    <dgm:cxn modelId="{147202E7-4591-4752-9369-2A7B84B4D174}" srcId="{A4DEA831-0FA1-49E8-AE9A-350341629A86}" destId="{3DCCB688-1B3D-4AE5-BF58-E702DFBDDDDD}" srcOrd="2" destOrd="0" parTransId="{9F7384F8-11E8-4148-A98F-7A0D5AAE59CE}" sibTransId="{F401DD0A-3C4C-4ADB-AE23-53846DF6E1AF}"/>
    <dgm:cxn modelId="{143E4278-5587-4698-8A13-67F9DD19B777}" type="presOf" srcId="{AE6B9852-6593-4076-BF48-F9054B5CF335}" destId="{C25974CF-C9FD-4DDF-9C39-24897A37E79B}" srcOrd="0" destOrd="2" presId="urn:microsoft.com/office/officeart/2005/8/layout/vList5"/>
    <dgm:cxn modelId="{7B1EA3E0-812B-446E-8FE4-47CFC08DBE5A}" type="presOf" srcId="{9A204CB5-1C04-4843-B20A-A4716037A992}" destId="{C25974CF-C9FD-4DDF-9C39-24897A37E79B}" srcOrd="0" destOrd="1" presId="urn:microsoft.com/office/officeart/2005/8/layout/vList5"/>
    <dgm:cxn modelId="{8810F7EB-E0A9-41C7-BAFB-D2D95D635B55}" type="presOf" srcId="{421797DB-5022-42F5-93EE-62C16670C207}" destId="{950A5D3D-4166-4182-BF80-61F29FE998C3}" srcOrd="0" destOrd="0" presId="urn:microsoft.com/office/officeart/2005/8/layout/vList5"/>
    <dgm:cxn modelId="{E3623973-D6F4-41A7-93D5-563BD40F06EE}" type="presOf" srcId="{55E70B81-EFA8-489E-B1CB-7661874FCBE3}" destId="{4154C9B4-76F9-4651-87D7-9EDED5366E4A}" srcOrd="0" destOrd="0" presId="urn:microsoft.com/office/officeart/2005/8/layout/vList5"/>
    <dgm:cxn modelId="{083742D2-16B1-41D5-B679-70236F039CE4}" srcId="{0FC35F8D-8311-4CA8-8491-88CE5D49ED21}" destId="{A913DD52-9E30-4F25-9A2B-8A58DD9B9EAA}" srcOrd="1" destOrd="0" parTransId="{9E1654C9-1900-4635-8087-04720F150B50}" sibTransId="{C6FB2BD5-8026-4859-AB18-355ECC419C9E}"/>
    <dgm:cxn modelId="{51B94508-2819-451A-A0CA-D3472A95B845}" srcId="{0FC35F8D-8311-4CA8-8491-88CE5D49ED21}" destId="{E1AFD34E-158E-494C-8478-F9021378288F}" srcOrd="0" destOrd="0" parTransId="{8A4C92E0-3EF5-4F1B-8AFF-EC12E8066CBB}" sibTransId="{14E8767B-97A2-4712-B79A-01C643EB3C3C}"/>
    <dgm:cxn modelId="{9A80180B-17C5-4B41-A327-5858E816A1D5}" srcId="{421797DB-5022-42F5-93EE-62C16670C207}" destId="{85A62CD0-4750-4E3D-8FB0-BE8418DDC81B}" srcOrd="0" destOrd="0" parTransId="{034DBC6B-9839-4342-A6EF-64AEF873CD67}" sibTransId="{91AA2E51-7877-4B4C-889C-16AAEF137F00}"/>
    <dgm:cxn modelId="{D5531C22-DF0D-4499-AE42-BA3A2C2A9151}" srcId="{55E70B81-EFA8-489E-B1CB-7661874FCBE3}" destId="{2045674A-6B41-49BE-B8FC-7824686CE071}" srcOrd="1" destOrd="0" parTransId="{F76A5B1B-5E88-4B28-A324-2F42E283C23C}" sibTransId="{8D6C6810-2A42-411C-BEC0-5566542F25AD}"/>
    <dgm:cxn modelId="{171277A5-E763-41DB-9169-0D2F538DDA73}" type="presOf" srcId="{E1AFD34E-158E-494C-8478-F9021378288F}" destId="{B4755B36-39F5-46B9-9542-150F04E678B6}" srcOrd="0" destOrd="0" presId="urn:microsoft.com/office/officeart/2005/8/layout/vList5"/>
    <dgm:cxn modelId="{36314CC3-DD76-46DE-8A18-E03671824896}" type="presOf" srcId="{F95D02C2-8B36-4BBC-BD03-869923559310}" destId="{5340285B-FB64-42EB-94C2-FA770F4267B5}" srcOrd="0" destOrd="1" presId="urn:microsoft.com/office/officeart/2005/8/layout/vList5"/>
    <dgm:cxn modelId="{AFD11F64-ABD0-4960-91A8-1F60D016E8F8}" srcId="{1F004EEB-D050-44F7-A793-4F7F4AA61F11}" destId="{B39D4EAF-3784-4C77-91EA-9AFEFCF64FB5}" srcOrd="0" destOrd="0" parTransId="{ED93921E-C486-4F81-BAB3-BBAFE7B5D6AF}" sibTransId="{83A8E083-02CD-41AF-B7A6-3B31D23EE932}"/>
    <dgm:cxn modelId="{2C0DCDED-21F9-4918-94F3-9098D82807E6}" type="presOf" srcId="{0FC35F8D-8311-4CA8-8491-88CE5D49ED21}" destId="{B2E15400-3AC8-4242-A223-D7EA842AFC7D}" srcOrd="0" destOrd="0" presId="urn:microsoft.com/office/officeart/2005/8/layout/vList5"/>
    <dgm:cxn modelId="{9E768446-C276-49EC-90BA-B2CDD9BB9074}" srcId="{A4DEA831-0FA1-49E8-AE9A-350341629A86}" destId="{F95D02C2-8B36-4BBC-BD03-869923559310}" srcOrd="1" destOrd="0" parTransId="{8440AF80-4652-497E-BB87-6CE00F5E42D1}" sibTransId="{7DE1B3A3-E496-4C0D-A78D-2D4748C05671}"/>
    <dgm:cxn modelId="{CD049D5A-B749-4265-B3E6-2E73FC644DBA}" srcId="{A4DEA831-0FA1-49E8-AE9A-350341629A86}" destId="{AE95AFF4-4A54-48AD-81B2-89D776547E4E}" srcOrd="0" destOrd="0" parTransId="{CFB128F5-187C-42ED-BC2C-454FE567F9B9}" sibTransId="{4D38D6C6-DD9D-4DF9-8DA8-4BBCF057E2DF}"/>
    <dgm:cxn modelId="{D20EE5AD-96F8-4C36-8775-7118FB0137EB}" type="presParOf" srcId="{22201E87-4665-4506-8C15-1DDA948D5D8E}" destId="{30D6C959-4B73-4C87-BC26-55B9C7640597}" srcOrd="0" destOrd="0" presId="urn:microsoft.com/office/officeart/2005/8/layout/vList5"/>
    <dgm:cxn modelId="{C17BB18A-2BD8-4CEE-AD80-CC06B511281B}" type="presParOf" srcId="{30D6C959-4B73-4C87-BC26-55B9C7640597}" destId="{950A5D3D-4166-4182-BF80-61F29FE998C3}" srcOrd="0" destOrd="0" presId="urn:microsoft.com/office/officeart/2005/8/layout/vList5"/>
    <dgm:cxn modelId="{CFCE0667-4D5D-4D64-AEF0-AA889BA422DE}" type="presParOf" srcId="{30D6C959-4B73-4C87-BC26-55B9C7640597}" destId="{45F72FCE-8C16-4F30-A779-59CFE1537103}" srcOrd="1" destOrd="0" presId="urn:microsoft.com/office/officeart/2005/8/layout/vList5"/>
    <dgm:cxn modelId="{CEDB0F82-FB43-444B-B66A-FDBF30CEC1CB}" type="presParOf" srcId="{22201E87-4665-4506-8C15-1DDA948D5D8E}" destId="{12DFF9AC-61DC-4D0E-8E10-3C07C92BBA5C}" srcOrd="1" destOrd="0" presId="urn:microsoft.com/office/officeart/2005/8/layout/vList5"/>
    <dgm:cxn modelId="{F93FF7ED-B761-4961-A368-6436186971DB}" type="presParOf" srcId="{22201E87-4665-4506-8C15-1DDA948D5D8E}" destId="{7E574090-F4C8-440A-87FF-8BA338377D7B}" srcOrd="2" destOrd="0" presId="urn:microsoft.com/office/officeart/2005/8/layout/vList5"/>
    <dgm:cxn modelId="{282C2B82-726A-4A58-B7B3-D54EC8114A4B}" type="presParOf" srcId="{7E574090-F4C8-440A-87FF-8BA338377D7B}" destId="{4154C9B4-76F9-4651-87D7-9EDED5366E4A}" srcOrd="0" destOrd="0" presId="urn:microsoft.com/office/officeart/2005/8/layout/vList5"/>
    <dgm:cxn modelId="{F690D64D-B786-46DB-8E96-B6D1F35D5719}" type="presParOf" srcId="{7E574090-F4C8-440A-87FF-8BA338377D7B}" destId="{6550C14E-AA01-40CB-A2A6-C2A8AA43EAD5}" srcOrd="1" destOrd="0" presId="urn:microsoft.com/office/officeart/2005/8/layout/vList5"/>
    <dgm:cxn modelId="{6CFEF828-F648-41AC-A4B6-FA4222E7B612}" type="presParOf" srcId="{22201E87-4665-4506-8C15-1DDA948D5D8E}" destId="{975E1649-8095-4613-81AC-11E08DDA3DFC}" srcOrd="3" destOrd="0" presId="urn:microsoft.com/office/officeart/2005/8/layout/vList5"/>
    <dgm:cxn modelId="{5E450596-8AA2-4B69-8FF5-BEFB0D0A19F1}" type="presParOf" srcId="{22201E87-4665-4506-8C15-1DDA948D5D8E}" destId="{A6336409-574D-4311-AA10-E29D67689358}" srcOrd="4" destOrd="0" presId="urn:microsoft.com/office/officeart/2005/8/layout/vList5"/>
    <dgm:cxn modelId="{DF968FEC-B01E-42E4-8EF9-225960A3A8D4}" type="presParOf" srcId="{A6336409-574D-4311-AA10-E29D67689358}" destId="{81935FF5-E1ED-40EF-B573-AAC03F66FDC1}" srcOrd="0" destOrd="0" presId="urn:microsoft.com/office/officeart/2005/8/layout/vList5"/>
    <dgm:cxn modelId="{C26E9E81-96DB-4C14-8C3F-B8700C2BCBBA}" type="presParOf" srcId="{A6336409-574D-4311-AA10-E29D67689358}" destId="{C25974CF-C9FD-4DDF-9C39-24897A37E79B}" srcOrd="1" destOrd="0" presId="urn:microsoft.com/office/officeart/2005/8/layout/vList5"/>
    <dgm:cxn modelId="{4320C353-FB85-4270-A54E-386B29ADAAE2}" type="presParOf" srcId="{22201E87-4665-4506-8C15-1DDA948D5D8E}" destId="{E74953CB-A95F-4B9E-BAF0-0AC586139139}" srcOrd="5" destOrd="0" presId="urn:microsoft.com/office/officeart/2005/8/layout/vList5"/>
    <dgm:cxn modelId="{8D439B21-7F16-4443-A5B4-CEC6C0F00114}" type="presParOf" srcId="{22201E87-4665-4506-8C15-1DDA948D5D8E}" destId="{B1BEF3D1-93C9-4602-B001-54CB485E9F77}" srcOrd="6" destOrd="0" presId="urn:microsoft.com/office/officeart/2005/8/layout/vList5"/>
    <dgm:cxn modelId="{060BDC79-3328-408C-9923-6F277A22D11F}" type="presParOf" srcId="{B1BEF3D1-93C9-4602-B001-54CB485E9F77}" destId="{86AC3C2B-3C35-446D-890C-67D88F60CB77}" srcOrd="0" destOrd="0" presId="urn:microsoft.com/office/officeart/2005/8/layout/vList5"/>
    <dgm:cxn modelId="{3411B2FD-101B-4285-A168-6D57042CA6BA}" type="presParOf" srcId="{B1BEF3D1-93C9-4602-B001-54CB485E9F77}" destId="{5340285B-FB64-42EB-94C2-FA770F4267B5}" srcOrd="1" destOrd="0" presId="urn:microsoft.com/office/officeart/2005/8/layout/vList5"/>
    <dgm:cxn modelId="{5C25150A-C25C-4067-B40E-1FD073021CAF}" type="presParOf" srcId="{22201E87-4665-4506-8C15-1DDA948D5D8E}" destId="{086A7E2F-A1D7-4391-BF02-DB4613DB685C}" srcOrd="7" destOrd="0" presId="urn:microsoft.com/office/officeart/2005/8/layout/vList5"/>
    <dgm:cxn modelId="{9EB6060F-8CB5-464A-8575-16D392CD0B10}" type="presParOf" srcId="{22201E87-4665-4506-8C15-1DDA948D5D8E}" destId="{168BD5B1-E057-4AE2-9754-D28AA459E9F0}" srcOrd="8" destOrd="0" presId="urn:microsoft.com/office/officeart/2005/8/layout/vList5"/>
    <dgm:cxn modelId="{1C9ACB36-E2DE-484F-90B2-FD5061025236}" type="presParOf" srcId="{168BD5B1-E057-4AE2-9754-D28AA459E9F0}" destId="{B2E15400-3AC8-4242-A223-D7EA842AFC7D}" srcOrd="0" destOrd="0" presId="urn:microsoft.com/office/officeart/2005/8/layout/vList5"/>
    <dgm:cxn modelId="{1ED563E7-CD88-4829-BF56-75102FC60BF2}" type="presParOf" srcId="{168BD5B1-E057-4AE2-9754-D28AA459E9F0}" destId="{B4755B36-39F5-46B9-9542-150F04E678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B5762-29FF-4666-A2A4-C8079FD8E3B3}">
      <dsp:nvSpPr>
        <dsp:cNvPr id="0" name=""/>
        <dsp:cNvSpPr/>
      </dsp:nvSpPr>
      <dsp:spPr>
        <a:xfrm>
          <a:off x="2896" y="327191"/>
          <a:ext cx="1548150" cy="182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A31E1-EECB-4DFD-B727-C72C8C3A7D05}">
      <dsp:nvSpPr>
        <dsp:cNvPr id="0" name=""/>
        <dsp:cNvSpPr/>
      </dsp:nvSpPr>
      <dsp:spPr>
        <a:xfrm>
          <a:off x="2896" y="395594"/>
          <a:ext cx="113732" cy="1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2599B-0A63-4E22-85DE-7056BBF0A8E5}">
      <dsp:nvSpPr>
        <dsp:cNvPr id="0" name=""/>
        <dsp:cNvSpPr/>
      </dsp:nvSpPr>
      <dsp:spPr>
        <a:xfrm>
          <a:off x="2896" y="0"/>
          <a:ext cx="1548150" cy="3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 dirty="0"/>
        </a:p>
      </dsp:txBody>
      <dsp:txXfrm>
        <a:off x="2896" y="0"/>
        <a:ext cx="1548150" cy="327191"/>
      </dsp:txXfrm>
    </dsp:sp>
    <dsp:sp modelId="{05ED00C8-8E88-4D9F-BDD6-4617B5D667D1}">
      <dsp:nvSpPr>
        <dsp:cNvPr id="0" name=""/>
        <dsp:cNvSpPr/>
      </dsp:nvSpPr>
      <dsp:spPr>
        <a:xfrm>
          <a:off x="2896" y="66070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0D29-2BE3-4F86-8E43-9C1DDDD35B82}">
      <dsp:nvSpPr>
        <dsp:cNvPr id="0" name=""/>
        <dsp:cNvSpPr/>
      </dsp:nvSpPr>
      <dsp:spPr>
        <a:xfrm>
          <a:off x="111267" y="585014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 dirty="0"/>
        </a:p>
      </dsp:txBody>
      <dsp:txXfrm>
        <a:off x="111267" y="585014"/>
        <a:ext cx="1439779" cy="265104"/>
      </dsp:txXfrm>
    </dsp:sp>
    <dsp:sp modelId="{AE6537ED-3D5D-432D-97EA-6B2B3BE2BB24}">
      <dsp:nvSpPr>
        <dsp:cNvPr id="0" name=""/>
        <dsp:cNvSpPr/>
      </dsp:nvSpPr>
      <dsp:spPr>
        <a:xfrm>
          <a:off x="2896" y="92580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60994-F5F1-4119-994E-FB941C43C33C}">
      <dsp:nvSpPr>
        <dsp:cNvPr id="0" name=""/>
        <dsp:cNvSpPr/>
      </dsp:nvSpPr>
      <dsp:spPr>
        <a:xfrm>
          <a:off x="111267" y="850119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 dirty="0"/>
        </a:p>
      </dsp:txBody>
      <dsp:txXfrm>
        <a:off x="111267" y="850119"/>
        <a:ext cx="1439779" cy="265104"/>
      </dsp:txXfrm>
    </dsp:sp>
    <dsp:sp modelId="{9C120C27-43A7-47DF-89E8-0C56F6F6DDB5}">
      <dsp:nvSpPr>
        <dsp:cNvPr id="0" name=""/>
        <dsp:cNvSpPr/>
      </dsp:nvSpPr>
      <dsp:spPr>
        <a:xfrm>
          <a:off x="2896" y="119091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66682-B390-475D-BAC5-291BD85E6E0C}">
      <dsp:nvSpPr>
        <dsp:cNvPr id="0" name=""/>
        <dsp:cNvSpPr/>
      </dsp:nvSpPr>
      <dsp:spPr>
        <a:xfrm>
          <a:off x="111267" y="111522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Evaluation</a:t>
          </a:r>
          <a:endParaRPr lang="en-AU" sz="1600" kern="1200" dirty="0"/>
        </a:p>
      </dsp:txBody>
      <dsp:txXfrm>
        <a:off x="111267" y="1115223"/>
        <a:ext cx="1439779" cy="265104"/>
      </dsp:txXfrm>
    </dsp:sp>
    <dsp:sp modelId="{B0B55B62-E132-4A66-9E26-064F37E3DD6E}">
      <dsp:nvSpPr>
        <dsp:cNvPr id="0" name=""/>
        <dsp:cNvSpPr/>
      </dsp:nvSpPr>
      <dsp:spPr>
        <a:xfrm>
          <a:off x="2896" y="145601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09F2D-3238-4A2D-A4E0-B4AD4FC1F90A}">
      <dsp:nvSpPr>
        <dsp:cNvPr id="0" name=""/>
        <dsp:cNvSpPr/>
      </dsp:nvSpPr>
      <dsp:spPr>
        <a:xfrm>
          <a:off x="111267" y="138032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Synthesis</a:t>
          </a:r>
          <a:endParaRPr lang="en-AU" sz="1600" kern="1200" dirty="0"/>
        </a:p>
      </dsp:txBody>
      <dsp:txXfrm>
        <a:off x="111267" y="1380328"/>
        <a:ext cx="1439779" cy="265104"/>
      </dsp:txXfrm>
    </dsp:sp>
    <dsp:sp modelId="{0EBCA536-BE2A-41D5-9A76-037B659D6820}">
      <dsp:nvSpPr>
        <dsp:cNvPr id="0" name=""/>
        <dsp:cNvSpPr/>
      </dsp:nvSpPr>
      <dsp:spPr>
        <a:xfrm>
          <a:off x="2896" y="172112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E3C89-C1D8-48F5-B690-36FB1918005F}">
      <dsp:nvSpPr>
        <dsp:cNvPr id="0" name=""/>
        <dsp:cNvSpPr/>
      </dsp:nvSpPr>
      <dsp:spPr>
        <a:xfrm>
          <a:off x="111267" y="164543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Analysis</a:t>
          </a:r>
        </a:p>
      </dsp:txBody>
      <dsp:txXfrm>
        <a:off x="111267" y="1645433"/>
        <a:ext cx="1439779" cy="265104"/>
      </dsp:txXfrm>
    </dsp:sp>
    <dsp:sp modelId="{B89DDDDA-D664-4F2A-89F5-62D5007EAFC7}">
      <dsp:nvSpPr>
        <dsp:cNvPr id="0" name=""/>
        <dsp:cNvSpPr/>
      </dsp:nvSpPr>
      <dsp:spPr>
        <a:xfrm>
          <a:off x="2896" y="1986225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8A94B-AEA2-4649-A121-2C0C7F2C0E82}">
      <dsp:nvSpPr>
        <dsp:cNvPr id="0" name=""/>
        <dsp:cNvSpPr/>
      </dsp:nvSpPr>
      <dsp:spPr>
        <a:xfrm>
          <a:off x="111267" y="191053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Application</a:t>
          </a:r>
          <a:endParaRPr lang="en-AU" sz="1600" kern="1200" dirty="0"/>
        </a:p>
      </dsp:txBody>
      <dsp:txXfrm>
        <a:off x="111267" y="1910538"/>
        <a:ext cx="1439779" cy="265104"/>
      </dsp:txXfrm>
    </dsp:sp>
    <dsp:sp modelId="{182BA4BF-9C16-485E-9E8B-B64E5F5FCA53}">
      <dsp:nvSpPr>
        <dsp:cNvPr id="0" name=""/>
        <dsp:cNvSpPr/>
      </dsp:nvSpPr>
      <dsp:spPr>
        <a:xfrm>
          <a:off x="2896" y="225133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51F11-F505-4EED-AEE9-C5FC08267741}">
      <dsp:nvSpPr>
        <dsp:cNvPr id="0" name=""/>
        <dsp:cNvSpPr/>
      </dsp:nvSpPr>
      <dsp:spPr>
        <a:xfrm>
          <a:off x="111267" y="2175642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Comprehension</a:t>
          </a:r>
          <a:endParaRPr lang="en-AU" sz="1400" kern="1200" dirty="0"/>
        </a:p>
      </dsp:txBody>
      <dsp:txXfrm>
        <a:off x="111267" y="2175642"/>
        <a:ext cx="1439779" cy="265104"/>
      </dsp:txXfrm>
    </dsp:sp>
    <dsp:sp modelId="{FCEB8BBE-9424-46B0-AE25-158F2C7881C6}">
      <dsp:nvSpPr>
        <dsp:cNvPr id="0" name=""/>
        <dsp:cNvSpPr/>
      </dsp:nvSpPr>
      <dsp:spPr>
        <a:xfrm>
          <a:off x="2896" y="2516434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A7707-51AA-4040-8443-D766EAEF2E93}">
      <dsp:nvSpPr>
        <dsp:cNvPr id="0" name=""/>
        <dsp:cNvSpPr/>
      </dsp:nvSpPr>
      <dsp:spPr>
        <a:xfrm>
          <a:off x="111267" y="2440747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Knowledge</a:t>
          </a:r>
          <a:endParaRPr lang="en-AU" sz="1600" kern="1200" dirty="0"/>
        </a:p>
      </dsp:txBody>
      <dsp:txXfrm>
        <a:off x="111267" y="2440747"/>
        <a:ext cx="1439779" cy="265104"/>
      </dsp:txXfrm>
    </dsp:sp>
    <dsp:sp modelId="{5025A4D6-64C1-44D7-B63F-89ECF1D90A9C}">
      <dsp:nvSpPr>
        <dsp:cNvPr id="0" name=""/>
        <dsp:cNvSpPr/>
      </dsp:nvSpPr>
      <dsp:spPr>
        <a:xfrm>
          <a:off x="2896" y="2781539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B8298-4DB2-4415-A8A2-4062EC8E61EE}">
      <dsp:nvSpPr>
        <dsp:cNvPr id="0" name=""/>
        <dsp:cNvSpPr/>
      </dsp:nvSpPr>
      <dsp:spPr>
        <a:xfrm>
          <a:off x="111267" y="2705852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 dirty="0"/>
        </a:p>
      </dsp:txBody>
      <dsp:txXfrm>
        <a:off x="111267" y="2705852"/>
        <a:ext cx="1439779" cy="265104"/>
      </dsp:txXfrm>
    </dsp:sp>
    <dsp:sp modelId="{A66F3AF6-13F1-4B2D-A02F-EAD27E018D81}">
      <dsp:nvSpPr>
        <dsp:cNvPr id="0" name=""/>
        <dsp:cNvSpPr/>
      </dsp:nvSpPr>
      <dsp:spPr>
        <a:xfrm>
          <a:off x="1628454" y="327191"/>
          <a:ext cx="1548150" cy="182135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69405-4CCF-434D-91BF-BC2EA4AE6ADE}">
      <dsp:nvSpPr>
        <dsp:cNvPr id="0" name=""/>
        <dsp:cNvSpPr/>
      </dsp:nvSpPr>
      <dsp:spPr>
        <a:xfrm>
          <a:off x="1628454" y="395594"/>
          <a:ext cx="113732" cy="1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179AD-2CC8-48E5-B420-D4399D468177}">
      <dsp:nvSpPr>
        <dsp:cNvPr id="0" name=""/>
        <dsp:cNvSpPr/>
      </dsp:nvSpPr>
      <dsp:spPr>
        <a:xfrm>
          <a:off x="1628454" y="0"/>
          <a:ext cx="1548150" cy="3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 dirty="0"/>
        </a:p>
      </dsp:txBody>
      <dsp:txXfrm>
        <a:off x="1628454" y="0"/>
        <a:ext cx="1548150" cy="327191"/>
      </dsp:txXfrm>
    </dsp:sp>
    <dsp:sp modelId="{DB130A0D-60A8-44AA-8E41-5140C5A5FEE5}">
      <dsp:nvSpPr>
        <dsp:cNvPr id="0" name=""/>
        <dsp:cNvSpPr/>
      </dsp:nvSpPr>
      <dsp:spPr>
        <a:xfrm>
          <a:off x="1628454" y="66070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90E4-F6D4-492F-8CC8-983E6E70DACD}">
      <dsp:nvSpPr>
        <dsp:cNvPr id="0" name=""/>
        <dsp:cNvSpPr/>
      </dsp:nvSpPr>
      <dsp:spPr>
        <a:xfrm>
          <a:off x="1736825" y="585014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>
        <a:off x="1736825" y="585014"/>
        <a:ext cx="1439779" cy="265104"/>
      </dsp:txXfrm>
    </dsp:sp>
    <dsp:sp modelId="{29006A1B-576B-44B5-872D-E2BFAB47BDBD}">
      <dsp:nvSpPr>
        <dsp:cNvPr id="0" name=""/>
        <dsp:cNvSpPr/>
      </dsp:nvSpPr>
      <dsp:spPr>
        <a:xfrm>
          <a:off x="1628454" y="92580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64E30-D2D3-4C65-80E6-EE5194462509}">
      <dsp:nvSpPr>
        <dsp:cNvPr id="0" name=""/>
        <dsp:cNvSpPr/>
      </dsp:nvSpPr>
      <dsp:spPr>
        <a:xfrm>
          <a:off x="1736825" y="850119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Creating</a:t>
          </a:r>
          <a:endParaRPr lang="en-AU" sz="1600" kern="1200" dirty="0"/>
        </a:p>
      </dsp:txBody>
      <dsp:txXfrm>
        <a:off x="1736825" y="850119"/>
        <a:ext cx="1439779" cy="265104"/>
      </dsp:txXfrm>
    </dsp:sp>
    <dsp:sp modelId="{0B3FD0FE-6218-4A8D-A6F6-D3DAAF887CB3}">
      <dsp:nvSpPr>
        <dsp:cNvPr id="0" name=""/>
        <dsp:cNvSpPr/>
      </dsp:nvSpPr>
      <dsp:spPr>
        <a:xfrm>
          <a:off x="1628454" y="119091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D22B1-988D-48EE-870A-4DA55B9E952C}">
      <dsp:nvSpPr>
        <dsp:cNvPr id="0" name=""/>
        <dsp:cNvSpPr/>
      </dsp:nvSpPr>
      <dsp:spPr>
        <a:xfrm>
          <a:off x="1736825" y="111522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 dirty="0"/>
        </a:p>
      </dsp:txBody>
      <dsp:txXfrm>
        <a:off x="1736825" y="1115223"/>
        <a:ext cx="1439779" cy="265104"/>
      </dsp:txXfrm>
    </dsp:sp>
    <dsp:sp modelId="{D02DCF1A-F3F8-42C2-8D61-4A2A10750D1A}">
      <dsp:nvSpPr>
        <dsp:cNvPr id="0" name=""/>
        <dsp:cNvSpPr/>
      </dsp:nvSpPr>
      <dsp:spPr>
        <a:xfrm>
          <a:off x="1628454" y="1456016"/>
          <a:ext cx="113729" cy="113729"/>
        </a:xfrm>
        <a:prstGeom prst="rect">
          <a:avLst/>
        </a:prstGeom>
        <a:noFill/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AF777-131C-4D27-8FED-D4F9ED52200D}">
      <dsp:nvSpPr>
        <dsp:cNvPr id="0" name=""/>
        <dsp:cNvSpPr/>
      </dsp:nvSpPr>
      <dsp:spPr>
        <a:xfrm>
          <a:off x="1736825" y="138032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Evaluating</a:t>
          </a:r>
          <a:endParaRPr lang="en-AU" sz="1600" kern="1200" dirty="0"/>
        </a:p>
      </dsp:txBody>
      <dsp:txXfrm>
        <a:off x="1736825" y="1380328"/>
        <a:ext cx="1439779" cy="265104"/>
      </dsp:txXfrm>
    </dsp:sp>
    <dsp:sp modelId="{8EA97C40-1BA5-41F0-BD99-9F3D79A2CED6}">
      <dsp:nvSpPr>
        <dsp:cNvPr id="0" name=""/>
        <dsp:cNvSpPr/>
      </dsp:nvSpPr>
      <dsp:spPr>
        <a:xfrm>
          <a:off x="1628454" y="172112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2406C-0E14-4369-BE7E-0828C74881DC}">
      <dsp:nvSpPr>
        <dsp:cNvPr id="0" name=""/>
        <dsp:cNvSpPr/>
      </dsp:nvSpPr>
      <dsp:spPr>
        <a:xfrm>
          <a:off x="1736825" y="164543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Analysing</a:t>
          </a:r>
          <a:endParaRPr lang="en-AU" sz="1600" kern="1200" dirty="0"/>
        </a:p>
      </dsp:txBody>
      <dsp:txXfrm>
        <a:off x="1736825" y="1645433"/>
        <a:ext cx="1439779" cy="265104"/>
      </dsp:txXfrm>
    </dsp:sp>
    <dsp:sp modelId="{B5AAD5AB-0FF0-4292-8ED7-D81EC5EFF7E3}">
      <dsp:nvSpPr>
        <dsp:cNvPr id="0" name=""/>
        <dsp:cNvSpPr/>
      </dsp:nvSpPr>
      <dsp:spPr>
        <a:xfrm>
          <a:off x="1628454" y="1986225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0A406-579F-458E-BFCB-E330D795C5E6}">
      <dsp:nvSpPr>
        <dsp:cNvPr id="0" name=""/>
        <dsp:cNvSpPr/>
      </dsp:nvSpPr>
      <dsp:spPr>
        <a:xfrm>
          <a:off x="1736825" y="191053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Applying</a:t>
          </a:r>
          <a:endParaRPr lang="en-AU" sz="1600" kern="1200" dirty="0"/>
        </a:p>
      </dsp:txBody>
      <dsp:txXfrm>
        <a:off x="1736825" y="1910538"/>
        <a:ext cx="1439779" cy="265104"/>
      </dsp:txXfrm>
    </dsp:sp>
    <dsp:sp modelId="{8D007D1B-D4B6-431D-A5BA-B4C49B362E05}">
      <dsp:nvSpPr>
        <dsp:cNvPr id="0" name=""/>
        <dsp:cNvSpPr/>
      </dsp:nvSpPr>
      <dsp:spPr>
        <a:xfrm>
          <a:off x="1628454" y="225133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90DF1-0F84-4C47-9EA6-92079B9D6795}">
      <dsp:nvSpPr>
        <dsp:cNvPr id="0" name=""/>
        <dsp:cNvSpPr/>
      </dsp:nvSpPr>
      <dsp:spPr>
        <a:xfrm>
          <a:off x="1736825" y="2175642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Understanding</a:t>
          </a:r>
          <a:endParaRPr lang="en-AU" sz="1400" kern="1200" dirty="0"/>
        </a:p>
      </dsp:txBody>
      <dsp:txXfrm>
        <a:off x="1736825" y="2175642"/>
        <a:ext cx="1439779" cy="265104"/>
      </dsp:txXfrm>
    </dsp:sp>
    <dsp:sp modelId="{6596AD10-039C-49D3-89A3-FB13C629D51B}">
      <dsp:nvSpPr>
        <dsp:cNvPr id="0" name=""/>
        <dsp:cNvSpPr/>
      </dsp:nvSpPr>
      <dsp:spPr>
        <a:xfrm>
          <a:off x="1628454" y="2516434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9C769-A123-4434-9858-5B2D38D58652}">
      <dsp:nvSpPr>
        <dsp:cNvPr id="0" name=""/>
        <dsp:cNvSpPr/>
      </dsp:nvSpPr>
      <dsp:spPr>
        <a:xfrm>
          <a:off x="1736825" y="2440747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Remembering</a:t>
          </a:r>
          <a:endParaRPr lang="en-AU" sz="1400" kern="1200" dirty="0"/>
        </a:p>
      </dsp:txBody>
      <dsp:txXfrm>
        <a:off x="1736825" y="2440747"/>
        <a:ext cx="1439779" cy="265104"/>
      </dsp:txXfrm>
    </dsp:sp>
    <dsp:sp modelId="{C11136C0-38E7-4EE1-B549-63F08C5D3987}">
      <dsp:nvSpPr>
        <dsp:cNvPr id="0" name=""/>
        <dsp:cNvSpPr/>
      </dsp:nvSpPr>
      <dsp:spPr>
        <a:xfrm>
          <a:off x="3254012" y="327191"/>
          <a:ext cx="1548150" cy="182135"/>
        </a:xfrm>
        <a:prstGeom prst="rect">
          <a:avLst/>
        </a:prstGeom>
        <a:solidFill>
          <a:srgbClr val="9966FF"/>
        </a:solidFill>
        <a:ln w="254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9F54C-1E2C-450E-AF6B-4A16DD87A0C3}">
      <dsp:nvSpPr>
        <dsp:cNvPr id="0" name=""/>
        <dsp:cNvSpPr/>
      </dsp:nvSpPr>
      <dsp:spPr>
        <a:xfrm>
          <a:off x="3254012" y="395594"/>
          <a:ext cx="113732" cy="1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9F549-3A26-4F6D-83D6-3FB35D32A144}">
      <dsp:nvSpPr>
        <dsp:cNvPr id="0" name=""/>
        <dsp:cNvSpPr/>
      </dsp:nvSpPr>
      <dsp:spPr>
        <a:xfrm>
          <a:off x="3254012" y="0"/>
          <a:ext cx="1548150" cy="3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 dirty="0"/>
        </a:p>
      </dsp:txBody>
      <dsp:txXfrm>
        <a:off x="3254012" y="0"/>
        <a:ext cx="1548150" cy="327191"/>
      </dsp:txXfrm>
    </dsp:sp>
    <dsp:sp modelId="{3B08E71D-E03E-4E1C-9234-DFE1C2397F98}">
      <dsp:nvSpPr>
        <dsp:cNvPr id="0" name=""/>
        <dsp:cNvSpPr/>
      </dsp:nvSpPr>
      <dsp:spPr>
        <a:xfrm>
          <a:off x="3254012" y="66070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E1704-6F97-47BD-B8DF-F20AA53EBFCD}">
      <dsp:nvSpPr>
        <dsp:cNvPr id="0" name=""/>
        <dsp:cNvSpPr/>
      </dsp:nvSpPr>
      <dsp:spPr>
        <a:xfrm>
          <a:off x="3362383" y="585014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>
        <a:off x="3362383" y="585014"/>
        <a:ext cx="1439779" cy="265104"/>
      </dsp:txXfrm>
    </dsp:sp>
    <dsp:sp modelId="{0BD00653-F0D2-4B6B-AC25-953FE9434435}">
      <dsp:nvSpPr>
        <dsp:cNvPr id="0" name=""/>
        <dsp:cNvSpPr/>
      </dsp:nvSpPr>
      <dsp:spPr>
        <a:xfrm>
          <a:off x="3254012" y="92580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72CDE-0834-4886-B42E-DEBC3168A310}">
      <dsp:nvSpPr>
        <dsp:cNvPr id="0" name=""/>
        <dsp:cNvSpPr/>
      </dsp:nvSpPr>
      <dsp:spPr>
        <a:xfrm>
          <a:off x="3362383" y="850119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Creating</a:t>
          </a:r>
          <a:endParaRPr lang="en-AU" sz="1600" kern="1200" dirty="0"/>
        </a:p>
      </dsp:txBody>
      <dsp:txXfrm>
        <a:off x="3362383" y="850119"/>
        <a:ext cx="1439779" cy="265104"/>
      </dsp:txXfrm>
    </dsp:sp>
    <dsp:sp modelId="{55E63EAF-0835-4A00-AB47-4A416A19CE49}">
      <dsp:nvSpPr>
        <dsp:cNvPr id="0" name=""/>
        <dsp:cNvSpPr/>
      </dsp:nvSpPr>
      <dsp:spPr>
        <a:xfrm>
          <a:off x="3254012" y="119091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A6393-9139-44C1-ABAC-982DA045F6A4}">
      <dsp:nvSpPr>
        <dsp:cNvPr id="0" name=""/>
        <dsp:cNvSpPr/>
      </dsp:nvSpPr>
      <dsp:spPr>
        <a:xfrm>
          <a:off x="3362383" y="111522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 dirty="0"/>
        </a:p>
      </dsp:txBody>
      <dsp:txXfrm>
        <a:off x="3362383" y="1115223"/>
        <a:ext cx="1439779" cy="265104"/>
      </dsp:txXfrm>
    </dsp:sp>
    <dsp:sp modelId="{99CADAFD-1A19-49F9-93EF-A882984A8534}">
      <dsp:nvSpPr>
        <dsp:cNvPr id="0" name=""/>
        <dsp:cNvSpPr/>
      </dsp:nvSpPr>
      <dsp:spPr>
        <a:xfrm>
          <a:off x="3254012" y="145601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73F60-1899-43BD-9D2F-996738BFC070}">
      <dsp:nvSpPr>
        <dsp:cNvPr id="0" name=""/>
        <dsp:cNvSpPr/>
      </dsp:nvSpPr>
      <dsp:spPr>
        <a:xfrm>
          <a:off x="3362383" y="138032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Evaluating</a:t>
          </a:r>
          <a:endParaRPr lang="en-AU" sz="1600" kern="1200" dirty="0"/>
        </a:p>
      </dsp:txBody>
      <dsp:txXfrm>
        <a:off x="3362383" y="1380328"/>
        <a:ext cx="1439779" cy="265104"/>
      </dsp:txXfrm>
    </dsp:sp>
    <dsp:sp modelId="{690A63B8-FA0D-4C4E-99A0-5D724D33F8B4}">
      <dsp:nvSpPr>
        <dsp:cNvPr id="0" name=""/>
        <dsp:cNvSpPr/>
      </dsp:nvSpPr>
      <dsp:spPr>
        <a:xfrm>
          <a:off x="3254012" y="172112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62C8D-16DB-402D-8D42-5E35D64B4A8B}">
      <dsp:nvSpPr>
        <dsp:cNvPr id="0" name=""/>
        <dsp:cNvSpPr/>
      </dsp:nvSpPr>
      <dsp:spPr>
        <a:xfrm>
          <a:off x="3362383" y="164543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Analysing</a:t>
          </a:r>
          <a:endParaRPr lang="en-AU" sz="1600" kern="1200" dirty="0"/>
        </a:p>
      </dsp:txBody>
      <dsp:txXfrm>
        <a:off x="3362383" y="1645433"/>
        <a:ext cx="1439779" cy="265104"/>
      </dsp:txXfrm>
    </dsp:sp>
    <dsp:sp modelId="{CE5F8B23-1F99-4EDD-9D84-052CFFBEC3FD}">
      <dsp:nvSpPr>
        <dsp:cNvPr id="0" name=""/>
        <dsp:cNvSpPr/>
      </dsp:nvSpPr>
      <dsp:spPr>
        <a:xfrm>
          <a:off x="3254012" y="1986225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862F3-B6F5-4095-8B09-3361C6B330C4}">
      <dsp:nvSpPr>
        <dsp:cNvPr id="0" name=""/>
        <dsp:cNvSpPr/>
      </dsp:nvSpPr>
      <dsp:spPr>
        <a:xfrm>
          <a:off x="3362383" y="191053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Applying</a:t>
          </a:r>
          <a:endParaRPr lang="en-AU" sz="1600" kern="1200" dirty="0"/>
        </a:p>
      </dsp:txBody>
      <dsp:txXfrm>
        <a:off x="3362383" y="1910538"/>
        <a:ext cx="1439779" cy="265104"/>
      </dsp:txXfrm>
    </dsp:sp>
    <dsp:sp modelId="{32A7C396-40E3-4316-94FF-C0397B01955B}">
      <dsp:nvSpPr>
        <dsp:cNvPr id="0" name=""/>
        <dsp:cNvSpPr/>
      </dsp:nvSpPr>
      <dsp:spPr>
        <a:xfrm>
          <a:off x="3254012" y="225133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EB414-EEBF-4902-B7A4-EB50663D73B5}">
      <dsp:nvSpPr>
        <dsp:cNvPr id="0" name=""/>
        <dsp:cNvSpPr/>
      </dsp:nvSpPr>
      <dsp:spPr>
        <a:xfrm>
          <a:off x="3362383" y="2175642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Understanding</a:t>
          </a:r>
          <a:endParaRPr lang="en-AU" sz="1400" kern="1200" dirty="0"/>
        </a:p>
      </dsp:txBody>
      <dsp:txXfrm>
        <a:off x="3362383" y="2175642"/>
        <a:ext cx="1439779" cy="265104"/>
      </dsp:txXfrm>
    </dsp:sp>
    <dsp:sp modelId="{8AC17E34-D78B-4FAE-AE7A-910C9460EF9A}">
      <dsp:nvSpPr>
        <dsp:cNvPr id="0" name=""/>
        <dsp:cNvSpPr/>
      </dsp:nvSpPr>
      <dsp:spPr>
        <a:xfrm>
          <a:off x="3254012" y="2516434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9D42B-6F5A-4FB0-BEFD-EBF9D8511CE1}">
      <dsp:nvSpPr>
        <dsp:cNvPr id="0" name=""/>
        <dsp:cNvSpPr/>
      </dsp:nvSpPr>
      <dsp:spPr>
        <a:xfrm>
          <a:off x="3362383" y="2440747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Remembering</a:t>
          </a:r>
          <a:endParaRPr lang="en-AU" sz="1400" kern="1200" dirty="0"/>
        </a:p>
      </dsp:txBody>
      <dsp:txXfrm>
        <a:off x="3362383" y="2440747"/>
        <a:ext cx="1439779" cy="265104"/>
      </dsp:txXfrm>
    </dsp:sp>
    <dsp:sp modelId="{F6C49A97-8713-4D67-B7BF-32C1EF335760}">
      <dsp:nvSpPr>
        <dsp:cNvPr id="0" name=""/>
        <dsp:cNvSpPr/>
      </dsp:nvSpPr>
      <dsp:spPr>
        <a:xfrm>
          <a:off x="4879570" y="327191"/>
          <a:ext cx="1548150" cy="182135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rgbClr val="D5EC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B9282-015A-42C7-BF15-03707480D3FE}">
      <dsp:nvSpPr>
        <dsp:cNvPr id="0" name=""/>
        <dsp:cNvSpPr/>
      </dsp:nvSpPr>
      <dsp:spPr>
        <a:xfrm>
          <a:off x="4879570" y="395594"/>
          <a:ext cx="113732" cy="1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E6611-1E56-4FD5-8091-19170CB1E98E}">
      <dsp:nvSpPr>
        <dsp:cNvPr id="0" name=""/>
        <dsp:cNvSpPr/>
      </dsp:nvSpPr>
      <dsp:spPr>
        <a:xfrm>
          <a:off x="4879570" y="0"/>
          <a:ext cx="1548150" cy="3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 dirty="0"/>
        </a:p>
      </dsp:txBody>
      <dsp:txXfrm>
        <a:off x="4879570" y="0"/>
        <a:ext cx="1548150" cy="327191"/>
      </dsp:txXfrm>
    </dsp:sp>
    <dsp:sp modelId="{19B7EFFC-F11D-4128-B778-4EDCE881D442}">
      <dsp:nvSpPr>
        <dsp:cNvPr id="0" name=""/>
        <dsp:cNvSpPr/>
      </dsp:nvSpPr>
      <dsp:spPr>
        <a:xfrm>
          <a:off x="4879570" y="66070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5EC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FB12C-B884-4B09-8652-FAA6A7BAC2E5}">
      <dsp:nvSpPr>
        <dsp:cNvPr id="0" name=""/>
        <dsp:cNvSpPr/>
      </dsp:nvSpPr>
      <dsp:spPr>
        <a:xfrm>
          <a:off x="4987941" y="585014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Sharing</a:t>
          </a:r>
          <a:endParaRPr lang="en-AU" sz="1600" kern="1200" dirty="0"/>
        </a:p>
      </dsp:txBody>
      <dsp:txXfrm>
        <a:off x="4987941" y="585014"/>
        <a:ext cx="1439779" cy="265104"/>
      </dsp:txXfrm>
    </dsp:sp>
    <dsp:sp modelId="{A353DDB5-70DE-4112-8039-409F836C1F11}">
      <dsp:nvSpPr>
        <dsp:cNvPr id="0" name=""/>
        <dsp:cNvSpPr/>
      </dsp:nvSpPr>
      <dsp:spPr>
        <a:xfrm>
          <a:off x="4879570" y="92580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5EC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37625-A409-4DE2-ABEB-2799115C53E5}">
      <dsp:nvSpPr>
        <dsp:cNvPr id="0" name=""/>
        <dsp:cNvSpPr/>
      </dsp:nvSpPr>
      <dsp:spPr>
        <a:xfrm>
          <a:off x="4987941" y="850119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Creating</a:t>
          </a:r>
          <a:endParaRPr lang="en-AU" sz="1600" kern="1200" dirty="0"/>
        </a:p>
      </dsp:txBody>
      <dsp:txXfrm>
        <a:off x="4987941" y="850119"/>
        <a:ext cx="1439779" cy="265104"/>
      </dsp:txXfrm>
    </dsp:sp>
    <dsp:sp modelId="{A01FF5CE-2D48-43AD-B3C6-B0A21FC0E327}">
      <dsp:nvSpPr>
        <dsp:cNvPr id="0" name=""/>
        <dsp:cNvSpPr/>
      </dsp:nvSpPr>
      <dsp:spPr>
        <a:xfrm>
          <a:off x="4879570" y="119091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7EB90-70C7-46CC-9064-956FE50080CD}">
      <dsp:nvSpPr>
        <dsp:cNvPr id="0" name=""/>
        <dsp:cNvSpPr/>
      </dsp:nvSpPr>
      <dsp:spPr>
        <a:xfrm>
          <a:off x="4987941" y="111522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 dirty="0"/>
        </a:p>
      </dsp:txBody>
      <dsp:txXfrm>
        <a:off x="4987941" y="1115223"/>
        <a:ext cx="1439779" cy="265104"/>
      </dsp:txXfrm>
    </dsp:sp>
    <dsp:sp modelId="{059D56CB-29FA-47D9-8206-2677A72EC6EE}">
      <dsp:nvSpPr>
        <dsp:cNvPr id="0" name=""/>
        <dsp:cNvSpPr/>
      </dsp:nvSpPr>
      <dsp:spPr>
        <a:xfrm>
          <a:off x="4879570" y="145601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5EC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17289-58A0-4E61-A6A6-7E5D9B16E9FD}">
      <dsp:nvSpPr>
        <dsp:cNvPr id="0" name=""/>
        <dsp:cNvSpPr/>
      </dsp:nvSpPr>
      <dsp:spPr>
        <a:xfrm>
          <a:off x="4987941" y="138032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Evaluating</a:t>
          </a:r>
          <a:endParaRPr lang="en-AU" sz="1600" kern="1200" dirty="0"/>
        </a:p>
      </dsp:txBody>
      <dsp:txXfrm>
        <a:off x="4987941" y="1380328"/>
        <a:ext cx="1439779" cy="265104"/>
      </dsp:txXfrm>
    </dsp:sp>
    <dsp:sp modelId="{9FC4D0CE-2F15-47CF-A0AB-8B03A194F9D5}">
      <dsp:nvSpPr>
        <dsp:cNvPr id="0" name=""/>
        <dsp:cNvSpPr/>
      </dsp:nvSpPr>
      <dsp:spPr>
        <a:xfrm>
          <a:off x="4879570" y="172112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5EC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90EA3-7578-4780-B021-82ED89E53F08}">
      <dsp:nvSpPr>
        <dsp:cNvPr id="0" name=""/>
        <dsp:cNvSpPr/>
      </dsp:nvSpPr>
      <dsp:spPr>
        <a:xfrm>
          <a:off x="4987941" y="164543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Conceptualising</a:t>
          </a:r>
          <a:endParaRPr lang="en-AU" sz="1400" kern="1200" dirty="0"/>
        </a:p>
      </dsp:txBody>
      <dsp:txXfrm>
        <a:off x="4987941" y="1645433"/>
        <a:ext cx="1439779" cy="265104"/>
      </dsp:txXfrm>
    </dsp:sp>
    <dsp:sp modelId="{7AB46D72-F66E-4F72-AF83-63F6B5CC81A2}">
      <dsp:nvSpPr>
        <dsp:cNvPr id="0" name=""/>
        <dsp:cNvSpPr/>
      </dsp:nvSpPr>
      <dsp:spPr>
        <a:xfrm>
          <a:off x="4879570" y="1986225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5EC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5AEE2-7A98-4A01-A610-8AC057C6FCF3}">
      <dsp:nvSpPr>
        <dsp:cNvPr id="0" name=""/>
        <dsp:cNvSpPr/>
      </dsp:nvSpPr>
      <dsp:spPr>
        <a:xfrm>
          <a:off x="4987941" y="191053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Applying</a:t>
          </a:r>
          <a:endParaRPr lang="en-AU" sz="1600" kern="1200" dirty="0"/>
        </a:p>
      </dsp:txBody>
      <dsp:txXfrm>
        <a:off x="4987941" y="1910538"/>
        <a:ext cx="1439779" cy="265104"/>
      </dsp:txXfrm>
    </dsp:sp>
    <dsp:sp modelId="{3153207D-DAD2-476D-85F7-0FCACD9409C4}">
      <dsp:nvSpPr>
        <dsp:cNvPr id="0" name=""/>
        <dsp:cNvSpPr/>
      </dsp:nvSpPr>
      <dsp:spPr>
        <a:xfrm>
          <a:off x="4879570" y="225133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5EC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34FAA-7803-4570-A096-9B02797D703C}">
      <dsp:nvSpPr>
        <dsp:cNvPr id="0" name=""/>
        <dsp:cNvSpPr/>
      </dsp:nvSpPr>
      <dsp:spPr>
        <a:xfrm>
          <a:off x="4987941" y="2175642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Connecting</a:t>
          </a:r>
          <a:endParaRPr lang="en-AU" sz="1600" kern="1200" dirty="0"/>
        </a:p>
      </dsp:txBody>
      <dsp:txXfrm>
        <a:off x="4987941" y="2175642"/>
        <a:ext cx="1439779" cy="265104"/>
      </dsp:txXfrm>
    </dsp:sp>
    <dsp:sp modelId="{D5A16EA1-F620-4006-AC2D-D38B21FC3B30}">
      <dsp:nvSpPr>
        <dsp:cNvPr id="0" name=""/>
        <dsp:cNvSpPr/>
      </dsp:nvSpPr>
      <dsp:spPr>
        <a:xfrm>
          <a:off x="4879570" y="2516434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5EC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2550F-47FA-48B7-BE4B-F3E341AEBA7B}">
      <dsp:nvSpPr>
        <dsp:cNvPr id="0" name=""/>
        <dsp:cNvSpPr/>
      </dsp:nvSpPr>
      <dsp:spPr>
        <a:xfrm>
          <a:off x="4987941" y="2440747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Doing</a:t>
          </a:r>
          <a:endParaRPr lang="en-AU" sz="1600" kern="1200" dirty="0"/>
        </a:p>
      </dsp:txBody>
      <dsp:txXfrm>
        <a:off x="4987941" y="2440747"/>
        <a:ext cx="1439779" cy="265104"/>
      </dsp:txXfrm>
    </dsp:sp>
    <dsp:sp modelId="{7290F12E-30EF-4405-9920-5E221763B8AD}">
      <dsp:nvSpPr>
        <dsp:cNvPr id="0" name=""/>
        <dsp:cNvSpPr/>
      </dsp:nvSpPr>
      <dsp:spPr>
        <a:xfrm>
          <a:off x="6505128" y="327191"/>
          <a:ext cx="1548150" cy="18213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F0181-E831-4CA9-AE2A-55F123CD7496}">
      <dsp:nvSpPr>
        <dsp:cNvPr id="0" name=""/>
        <dsp:cNvSpPr/>
      </dsp:nvSpPr>
      <dsp:spPr>
        <a:xfrm>
          <a:off x="6505128" y="395594"/>
          <a:ext cx="113732" cy="1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32E8B-A860-474D-A886-7C54230387EC}">
      <dsp:nvSpPr>
        <dsp:cNvPr id="0" name=""/>
        <dsp:cNvSpPr/>
      </dsp:nvSpPr>
      <dsp:spPr>
        <a:xfrm>
          <a:off x="6505128" y="0"/>
          <a:ext cx="1548150" cy="3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 dirty="0"/>
        </a:p>
      </dsp:txBody>
      <dsp:txXfrm>
        <a:off x="6505128" y="0"/>
        <a:ext cx="1548150" cy="327191"/>
      </dsp:txXfrm>
    </dsp:sp>
    <dsp:sp modelId="{DAB19B83-A3B3-46B0-93CC-3CD93D45E4F7}">
      <dsp:nvSpPr>
        <dsp:cNvPr id="0" name=""/>
        <dsp:cNvSpPr/>
      </dsp:nvSpPr>
      <dsp:spPr>
        <a:xfrm>
          <a:off x="6505128" y="66070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195448"/>
              <a:satOff val="32844"/>
              <a:lumOff val="7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76F9-5477-4F09-838C-1275198113AD}">
      <dsp:nvSpPr>
        <dsp:cNvPr id="0" name=""/>
        <dsp:cNvSpPr/>
      </dsp:nvSpPr>
      <dsp:spPr>
        <a:xfrm>
          <a:off x="6613499" y="585014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Communicating</a:t>
          </a:r>
          <a:endParaRPr lang="en-AU" sz="1400" kern="1200" dirty="0"/>
        </a:p>
      </dsp:txBody>
      <dsp:txXfrm>
        <a:off x="6613499" y="585014"/>
        <a:ext cx="1439779" cy="265104"/>
      </dsp:txXfrm>
    </dsp:sp>
    <dsp:sp modelId="{D9A5B322-D052-4017-9ADA-C696EB0D17CD}">
      <dsp:nvSpPr>
        <dsp:cNvPr id="0" name=""/>
        <dsp:cNvSpPr/>
      </dsp:nvSpPr>
      <dsp:spPr>
        <a:xfrm>
          <a:off x="6505128" y="92580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0DD10-2CC1-41AB-9410-B94F8D789EAB}">
      <dsp:nvSpPr>
        <dsp:cNvPr id="0" name=""/>
        <dsp:cNvSpPr/>
      </dsp:nvSpPr>
      <dsp:spPr>
        <a:xfrm>
          <a:off x="6613499" y="850119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Creating</a:t>
          </a:r>
        </a:p>
      </dsp:txBody>
      <dsp:txXfrm>
        <a:off x="6613499" y="850119"/>
        <a:ext cx="1439779" cy="265104"/>
      </dsp:txXfrm>
    </dsp:sp>
    <dsp:sp modelId="{2140A8DD-81FD-465F-9CBE-DE5ED7327620}">
      <dsp:nvSpPr>
        <dsp:cNvPr id="0" name=""/>
        <dsp:cNvSpPr/>
      </dsp:nvSpPr>
      <dsp:spPr>
        <a:xfrm>
          <a:off x="6505128" y="1190911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E4A10-E981-4515-8C09-D6C86A99AA85}">
      <dsp:nvSpPr>
        <dsp:cNvPr id="0" name=""/>
        <dsp:cNvSpPr/>
      </dsp:nvSpPr>
      <dsp:spPr>
        <a:xfrm>
          <a:off x="6613499" y="111522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Synthesising</a:t>
          </a:r>
          <a:endParaRPr lang="en-AU" sz="1600" kern="1200" dirty="0"/>
        </a:p>
      </dsp:txBody>
      <dsp:txXfrm>
        <a:off x="6613499" y="1115223"/>
        <a:ext cx="1439779" cy="265104"/>
      </dsp:txXfrm>
    </dsp:sp>
    <dsp:sp modelId="{EE6242A3-D218-4BA4-A924-8F08FC3F00A4}">
      <dsp:nvSpPr>
        <dsp:cNvPr id="0" name=""/>
        <dsp:cNvSpPr/>
      </dsp:nvSpPr>
      <dsp:spPr>
        <a:xfrm>
          <a:off x="6505128" y="1456016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B3BB6-8737-4291-878E-7B846C2E88E7}">
      <dsp:nvSpPr>
        <dsp:cNvPr id="0" name=""/>
        <dsp:cNvSpPr/>
      </dsp:nvSpPr>
      <dsp:spPr>
        <a:xfrm>
          <a:off x="6613499" y="138032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Evaluating</a:t>
          </a:r>
          <a:endParaRPr lang="en-AU" sz="1600" kern="1200" dirty="0"/>
        </a:p>
      </dsp:txBody>
      <dsp:txXfrm>
        <a:off x="6613499" y="1380328"/>
        <a:ext cx="1439779" cy="265104"/>
      </dsp:txXfrm>
    </dsp:sp>
    <dsp:sp modelId="{C9437809-6F61-42F8-94B2-FE4E4AC5EFA9}">
      <dsp:nvSpPr>
        <dsp:cNvPr id="0" name=""/>
        <dsp:cNvSpPr/>
      </dsp:nvSpPr>
      <dsp:spPr>
        <a:xfrm>
          <a:off x="6505128" y="172112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88836"/>
              <a:satOff val="36825"/>
              <a:lumOff val="7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449FE-3955-48B0-809E-0A99003DBE38}">
      <dsp:nvSpPr>
        <dsp:cNvPr id="0" name=""/>
        <dsp:cNvSpPr/>
      </dsp:nvSpPr>
      <dsp:spPr>
        <a:xfrm>
          <a:off x="6613499" y="1645433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Analysing</a:t>
          </a:r>
          <a:endParaRPr lang="en-AU" sz="1600" kern="1200" dirty="0"/>
        </a:p>
      </dsp:txBody>
      <dsp:txXfrm>
        <a:off x="6613499" y="1645433"/>
        <a:ext cx="1439779" cy="265104"/>
      </dsp:txXfrm>
    </dsp:sp>
    <dsp:sp modelId="{3D191D43-EAEA-4A90-BC67-85DE70770470}">
      <dsp:nvSpPr>
        <dsp:cNvPr id="0" name=""/>
        <dsp:cNvSpPr/>
      </dsp:nvSpPr>
      <dsp:spPr>
        <a:xfrm>
          <a:off x="6505128" y="1986225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7ED7-1624-459A-9673-57F530C6F7B0}">
      <dsp:nvSpPr>
        <dsp:cNvPr id="0" name=""/>
        <dsp:cNvSpPr/>
      </dsp:nvSpPr>
      <dsp:spPr>
        <a:xfrm>
          <a:off x="6613499" y="1910538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Applying</a:t>
          </a:r>
          <a:endParaRPr lang="en-AU" sz="1600" kern="1200" dirty="0"/>
        </a:p>
      </dsp:txBody>
      <dsp:txXfrm>
        <a:off x="6613499" y="1910538"/>
        <a:ext cx="1439779" cy="265104"/>
      </dsp:txXfrm>
    </dsp:sp>
    <dsp:sp modelId="{BCCF5BA6-90E3-42D1-A92D-4877EEC69027}">
      <dsp:nvSpPr>
        <dsp:cNvPr id="0" name=""/>
        <dsp:cNvSpPr/>
      </dsp:nvSpPr>
      <dsp:spPr>
        <a:xfrm>
          <a:off x="6505128" y="2251330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685529"/>
              <a:satOff val="38816"/>
              <a:lumOff val="8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24173-7DC1-47D6-9830-A2A8DFF2D917}">
      <dsp:nvSpPr>
        <dsp:cNvPr id="0" name=""/>
        <dsp:cNvSpPr/>
      </dsp:nvSpPr>
      <dsp:spPr>
        <a:xfrm>
          <a:off x="6613499" y="2175642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Understanding</a:t>
          </a:r>
          <a:endParaRPr lang="en-AU" sz="1400" kern="1200" dirty="0"/>
        </a:p>
      </dsp:txBody>
      <dsp:txXfrm>
        <a:off x="6613499" y="2175642"/>
        <a:ext cx="1439779" cy="265104"/>
      </dsp:txXfrm>
    </dsp:sp>
    <dsp:sp modelId="{E5818C73-F434-4DD8-98E7-0613A5490EF8}">
      <dsp:nvSpPr>
        <dsp:cNvPr id="0" name=""/>
        <dsp:cNvSpPr/>
      </dsp:nvSpPr>
      <dsp:spPr>
        <a:xfrm>
          <a:off x="6505128" y="2516434"/>
          <a:ext cx="113729" cy="1137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5F026-CC29-4D5E-9A1F-FC89882B15B0}">
      <dsp:nvSpPr>
        <dsp:cNvPr id="0" name=""/>
        <dsp:cNvSpPr/>
      </dsp:nvSpPr>
      <dsp:spPr>
        <a:xfrm>
          <a:off x="6613499" y="2440747"/>
          <a:ext cx="1439779" cy="26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Locating</a:t>
          </a:r>
          <a:endParaRPr lang="en-AU" sz="1600" kern="1200" dirty="0"/>
        </a:p>
      </dsp:txBody>
      <dsp:txXfrm>
        <a:off x="6613499" y="2440747"/>
        <a:ext cx="1439779" cy="265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72FCE-8C16-4F30-A779-59CFE1537103}">
      <dsp:nvSpPr>
        <dsp:cNvPr id="0" name=""/>
        <dsp:cNvSpPr/>
      </dsp:nvSpPr>
      <dsp:spPr>
        <a:xfrm rot="5400000">
          <a:off x="5060767" y="-1135507"/>
          <a:ext cx="556015" cy="2969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Research Group</a:t>
          </a:r>
          <a:endParaRPr lang="en-AU" sz="10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International Research Group</a:t>
          </a:r>
          <a:endParaRPr lang="en-AU" sz="10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Expert teachers</a:t>
          </a:r>
          <a:endParaRPr lang="en-AU" sz="1000" kern="1200" dirty="0"/>
        </a:p>
      </dsp:txBody>
      <dsp:txXfrm rot="-5400000">
        <a:off x="3854168" y="98234"/>
        <a:ext cx="2942071" cy="501731"/>
      </dsp:txXfrm>
    </dsp:sp>
    <dsp:sp modelId="{950A5D3D-4166-4182-BF80-61F29FE998C3}">
      <dsp:nvSpPr>
        <dsp:cNvPr id="0" name=""/>
        <dsp:cNvSpPr/>
      </dsp:nvSpPr>
      <dsp:spPr>
        <a:xfrm>
          <a:off x="1027758" y="1589"/>
          <a:ext cx="2826410" cy="695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Development of the Conceptual Model</a:t>
          </a:r>
          <a:endParaRPr lang="en-AU" sz="1900" kern="1200" dirty="0"/>
        </a:p>
      </dsp:txBody>
      <dsp:txXfrm>
        <a:off x="1061686" y="35517"/>
        <a:ext cx="2758554" cy="627162"/>
      </dsp:txXfrm>
    </dsp:sp>
    <dsp:sp modelId="{6550C14E-AA01-40CB-A2A6-C2A8AA43EAD5}">
      <dsp:nvSpPr>
        <dsp:cNvPr id="0" name=""/>
        <dsp:cNvSpPr/>
      </dsp:nvSpPr>
      <dsp:spPr>
        <a:xfrm rot="5400000">
          <a:off x="5060767" y="-405737"/>
          <a:ext cx="556015" cy="2969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Expert teachers</a:t>
          </a: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Research Group</a:t>
          </a:r>
          <a:endParaRPr lang="en-AU" sz="1000" kern="1200" dirty="0"/>
        </a:p>
      </dsp:txBody>
      <dsp:txXfrm rot="-5400000">
        <a:off x="3854168" y="828004"/>
        <a:ext cx="2942071" cy="501731"/>
      </dsp:txXfrm>
    </dsp:sp>
    <dsp:sp modelId="{4154C9B4-76F9-4651-87D7-9EDED5366E4A}">
      <dsp:nvSpPr>
        <dsp:cNvPr id="0" name=""/>
        <dsp:cNvSpPr/>
      </dsp:nvSpPr>
      <dsp:spPr>
        <a:xfrm>
          <a:off x="1027758" y="731359"/>
          <a:ext cx="2826410" cy="695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Development of Test Items</a:t>
          </a:r>
          <a:endParaRPr lang="en-AU" sz="1900" kern="1200" dirty="0"/>
        </a:p>
      </dsp:txBody>
      <dsp:txXfrm>
        <a:off x="1061686" y="765287"/>
        <a:ext cx="2758554" cy="627162"/>
      </dsp:txXfrm>
    </dsp:sp>
    <dsp:sp modelId="{C25974CF-C9FD-4DDF-9C39-24897A37E79B}">
      <dsp:nvSpPr>
        <dsp:cNvPr id="0" name=""/>
        <dsp:cNvSpPr/>
      </dsp:nvSpPr>
      <dsp:spPr>
        <a:xfrm rot="5400000">
          <a:off x="5060767" y="324031"/>
          <a:ext cx="556015" cy="2969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9 students from 3 schools</a:t>
          </a: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10 students from a variety of schools</a:t>
          </a: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Think Aloud  Protocols  and Camtasia</a:t>
          </a:r>
          <a:endParaRPr lang="en-AU" sz="1000" kern="1200" dirty="0"/>
        </a:p>
      </dsp:txBody>
      <dsp:txXfrm rot="-5400000">
        <a:off x="3854168" y="1557772"/>
        <a:ext cx="2942071" cy="501731"/>
      </dsp:txXfrm>
    </dsp:sp>
    <dsp:sp modelId="{81935FF5-E1ED-40EF-B573-AAC03F66FDC1}">
      <dsp:nvSpPr>
        <dsp:cNvPr id="0" name=""/>
        <dsp:cNvSpPr/>
      </dsp:nvSpPr>
      <dsp:spPr>
        <a:xfrm>
          <a:off x="1027758" y="1461129"/>
          <a:ext cx="2826410" cy="695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Initial Testing</a:t>
          </a:r>
          <a:endParaRPr lang="en-AU" sz="1900" kern="1200" dirty="0"/>
        </a:p>
      </dsp:txBody>
      <dsp:txXfrm>
        <a:off x="1061686" y="1495057"/>
        <a:ext cx="2758554" cy="627162"/>
      </dsp:txXfrm>
    </dsp:sp>
    <dsp:sp modelId="{5340285B-FB64-42EB-94C2-FA770F4267B5}">
      <dsp:nvSpPr>
        <dsp:cNvPr id="0" name=""/>
        <dsp:cNvSpPr/>
      </dsp:nvSpPr>
      <dsp:spPr>
        <a:xfrm rot="5400000">
          <a:off x="5060767" y="1053801"/>
          <a:ext cx="556015" cy="2969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299 students</a:t>
          </a: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12 schools in NSW</a:t>
          </a: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Tested on 3 occasions over 6 months</a:t>
          </a:r>
          <a:endParaRPr lang="en-AU" sz="1000" kern="1200" dirty="0"/>
        </a:p>
      </dsp:txBody>
      <dsp:txXfrm rot="-5400000">
        <a:off x="3854168" y="2287542"/>
        <a:ext cx="2942071" cy="501731"/>
      </dsp:txXfrm>
    </dsp:sp>
    <dsp:sp modelId="{86AC3C2B-3C35-446D-890C-67D88F60CB77}">
      <dsp:nvSpPr>
        <dsp:cNvPr id="0" name=""/>
        <dsp:cNvSpPr/>
      </dsp:nvSpPr>
      <dsp:spPr>
        <a:xfrm>
          <a:off x="1027758" y="2190898"/>
          <a:ext cx="2826410" cy="695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Internal Structure</a:t>
          </a:r>
          <a:endParaRPr lang="en-AU" sz="1900" kern="1200" dirty="0"/>
        </a:p>
      </dsp:txBody>
      <dsp:txXfrm>
        <a:off x="1061686" y="2224826"/>
        <a:ext cx="2758554" cy="627162"/>
      </dsp:txXfrm>
    </dsp:sp>
    <dsp:sp modelId="{B4755B36-39F5-46B9-9542-150F04E678B6}">
      <dsp:nvSpPr>
        <dsp:cNvPr id="0" name=""/>
        <dsp:cNvSpPr/>
      </dsp:nvSpPr>
      <dsp:spPr>
        <a:xfrm rot="5400000">
          <a:off x="5051421" y="1792917"/>
          <a:ext cx="556015" cy="29505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Expert teachers</a:t>
          </a: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/>
            <a:t>Research Group</a:t>
          </a:r>
          <a:endParaRPr lang="en-AU" sz="1000" kern="1200" dirty="0"/>
        </a:p>
      </dsp:txBody>
      <dsp:txXfrm rot="-5400000">
        <a:off x="3854168" y="3017312"/>
        <a:ext cx="2923379" cy="501731"/>
      </dsp:txXfrm>
    </dsp:sp>
    <dsp:sp modelId="{B2E15400-3AC8-4242-A223-D7EA842AFC7D}">
      <dsp:nvSpPr>
        <dsp:cNvPr id="0" name=""/>
        <dsp:cNvSpPr/>
      </dsp:nvSpPr>
      <dsp:spPr>
        <a:xfrm>
          <a:off x="1027758" y="2920668"/>
          <a:ext cx="2826410" cy="695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Investigation of Items </a:t>
          </a:r>
          <a:endParaRPr lang="en-AU" sz="1900" kern="1200" dirty="0"/>
        </a:p>
      </dsp:txBody>
      <dsp:txXfrm>
        <a:off x="1061686" y="2954596"/>
        <a:ext cx="2758554" cy="627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5F0F0-53B6-7A45-AEF9-FA1223D150B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7071B-20AB-9345-91F4-ACAAC1FB6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82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3207D-71E2-E54B-96F4-697B088D7335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103E-0E61-794C-8EFF-06A14507F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0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0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0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15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8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8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103E-0E61-794C-8EFF-06A14507F1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722E2-D127-B74F-8695-04F9A6ED882C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3577-9C9F-7841-9C5A-78692B33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L SHORTHAND_Page_0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7804" y="1733987"/>
            <a:ext cx="7758996" cy="68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804" y="2623798"/>
            <a:ext cx="7758996" cy="320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5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1" y="61358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3577-9C9F-7841-9C5A-78692B33F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inar.net/" TargetMode="External"/><Relationship Id="rId2" Type="http://schemas.openxmlformats.org/officeDocument/2006/relationships/hyperlink" Target="http://www.australiancurriculum.edu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origami.wikispaces.com/file/view/bloom's+Digital+taxonomy+v3.01.pdf" TargetMode="External"/><Relationship Id="rId4" Type="http://schemas.openxmlformats.org/officeDocument/2006/relationships/hyperlink" Target="http://ereadings.uow.edu.au.ezproxy.uow.edu.au/andersonl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L SHORTHAND_Page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901" y="2370122"/>
            <a:ext cx="7772400" cy="1470025"/>
          </a:xfrm>
        </p:spPr>
        <p:txBody>
          <a:bodyPr/>
          <a:lstStyle/>
          <a:p>
            <a:r>
              <a:rPr lang="en-US" dirty="0" smtClean="0"/>
              <a:t>The Proof  of the o-</a:t>
            </a:r>
            <a:r>
              <a:rPr lang="en-US" dirty="0" err="1" smtClean="0"/>
              <a:t>MLit</a:t>
            </a:r>
            <a:r>
              <a:rPr lang="en-US" dirty="0" smtClean="0"/>
              <a:t> is in the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659" y="3982191"/>
            <a:ext cx="6653814" cy="141543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Research Team:</a:t>
            </a:r>
          </a:p>
          <a:p>
            <a:r>
              <a:rPr lang="en-US" sz="1800" dirty="0" smtClean="0"/>
              <a:t>Professor Ian Brown, Professor Lori Lockyer, </a:t>
            </a:r>
          </a:p>
          <a:p>
            <a:r>
              <a:rPr lang="en-US" sz="1800" dirty="0" smtClean="0"/>
              <a:t>Associate Professor Peter </a:t>
            </a:r>
            <a:r>
              <a:rPr lang="en-US" sz="1800" dirty="0" err="1" smtClean="0"/>
              <a:t>Caputi</a:t>
            </a:r>
            <a:r>
              <a:rPr lang="en-US" sz="1800" dirty="0" smtClean="0"/>
              <a:t>, Professor Jim Tognolini and </a:t>
            </a:r>
          </a:p>
          <a:p>
            <a:r>
              <a:rPr lang="en-US" sz="1800" dirty="0" smtClean="0"/>
              <a:t>Dr. Kellie Buckley-Walker - Presenter</a:t>
            </a:r>
            <a:endParaRPr lang="en-US" sz="1800" dirty="0"/>
          </a:p>
        </p:txBody>
      </p:sp>
      <p:pic>
        <p:nvPicPr>
          <p:cNvPr id="1026" name="Picture 2" descr="C:\Users\kelliebw\Pictures\Pearson Found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11" y="5951107"/>
            <a:ext cx="1239451" cy="5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22" y="5951106"/>
            <a:ext cx="1554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89" y="892407"/>
            <a:ext cx="5511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922" y="594361"/>
            <a:ext cx="4638606" cy="81621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Measuring Multiliteracies - Research Process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932814"/>
              </p:ext>
            </p:extLst>
          </p:nvPr>
        </p:nvGraphicFramePr>
        <p:xfrm>
          <a:off x="127000" y="2539752"/>
          <a:ext cx="7851140" cy="361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10" y="1410575"/>
            <a:ext cx="3796030" cy="10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63" y="516118"/>
            <a:ext cx="7758996" cy="684469"/>
          </a:xfrm>
        </p:spPr>
        <p:txBody>
          <a:bodyPr/>
          <a:lstStyle/>
          <a:p>
            <a:r>
              <a:rPr lang="en-AU" dirty="0" smtClean="0"/>
              <a:t>Investigating the Internal Structure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39" y="2624138"/>
            <a:ext cx="7627821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33" y="1200587"/>
            <a:ext cx="3798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4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94" y="705287"/>
            <a:ext cx="7758996" cy="684469"/>
          </a:xfrm>
        </p:spPr>
        <p:txBody>
          <a:bodyPr/>
          <a:lstStyle/>
          <a:p>
            <a:r>
              <a:rPr lang="en-AU" dirty="0" smtClean="0"/>
              <a:t>Findings - Item person map</a:t>
            </a:r>
            <a:endParaRPr lang="en-AU" dirty="0"/>
          </a:p>
        </p:txBody>
      </p:sp>
      <p:pic>
        <p:nvPicPr>
          <p:cNvPr id="1026" name="Picture 2" descr="C:\Users\kelliebw\Documents\o-MLit Reliability Study 2014\Results\Total oMLit\Item person map uncentralised loc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9" y="1565908"/>
            <a:ext cx="8057230" cy="42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62990" y="2834640"/>
            <a:ext cx="1120140" cy="2057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373909" y="1771650"/>
            <a:ext cx="380471" cy="308610"/>
          </a:xfrm>
          <a:prstGeom prst="rect">
            <a:avLst/>
          </a:prstGeom>
          <a:noFill/>
          <a:ln w="19050">
            <a:solidFill>
              <a:srgbClr val="99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73909" y="5238750"/>
            <a:ext cx="380471" cy="308610"/>
          </a:xfrm>
          <a:prstGeom prst="rect">
            <a:avLst/>
          </a:prstGeom>
          <a:noFill/>
          <a:ln w="19050">
            <a:solidFill>
              <a:srgbClr val="99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183130" y="2274570"/>
            <a:ext cx="342900" cy="48006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>
            <a:off x="754380" y="1925955"/>
            <a:ext cx="1428750" cy="58864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83130" y="5154930"/>
            <a:ext cx="1040130" cy="23812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/>
          <p:cNvCxnSpPr>
            <a:stCxn id="8" idx="3"/>
          </p:cNvCxnSpPr>
          <p:nvPr/>
        </p:nvCxnSpPr>
        <p:spPr>
          <a:xfrm flipV="1">
            <a:off x="754380" y="5273992"/>
            <a:ext cx="1428750" cy="11906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6" idx="2"/>
          </p:cNvCxnSpPr>
          <p:nvPr/>
        </p:nvCxnSpPr>
        <p:spPr>
          <a:xfrm>
            <a:off x="564145" y="2080260"/>
            <a:ext cx="1276085" cy="1028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564145" y="4652010"/>
            <a:ext cx="1276085" cy="586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77390" y="2440305"/>
            <a:ext cx="6537960" cy="295275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834390" y="4950826"/>
            <a:ext cx="14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Lower ability students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" y="1793974"/>
            <a:ext cx="147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Higher ability students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2611755" y="2188309"/>
            <a:ext cx="174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More difficult items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3347119" y="4943413"/>
            <a:ext cx="15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Least difficult </a:t>
            </a:r>
            <a:r>
              <a:rPr lang="en-AU" dirty="0"/>
              <a:t>i</a:t>
            </a:r>
            <a:r>
              <a:rPr lang="en-AU" dirty="0" smtClean="0"/>
              <a:t>tems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84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6" grpId="4" animBg="1"/>
      <p:bldP spid="8" grpId="0" animBg="1"/>
      <p:bldP spid="8" grpId="1" animBg="1"/>
      <p:bldP spid="8" grpId="2" animBg="1"/>
      <p:bldP spid="8" grpId="3" animBg="1"/>
      <p:bldP spid="8" grpId="4" animBg="1"/>
      <p:bldP spid="7" grpId="0" animBg="1"/>
      <p:bldP spid="13" grpId="0" animBg="1"/>
      <p:bldP spid="14" grpId="0" animBg="1"/>
      <p:bldP spid="14" grpId="1" animBg="1"/>
      <p:bldP spid="16" grpId="0"/>
      <p:bldP spid="16" grpId="1"/>
      <p:bldP spid="17" grpId="0"/>
      <p:bldP spid="17" grpId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556696"/>
            <a:ext cx="7989570" cy="684469"/>
          </a:xfrm>
        </p:spPr>
        <p:txBody>
          <a:bodyPr>
            <a:normAutofit/>
          </a:bodyPr>
          <a:lstStyle/>
          <a:p>
            <a:r>
              <a:rPr lang="en-AU" dirty="0" smtClean="0"/>
              <a:t>Findings – Higher order skills</a:t>
            </a:r>
            <a:endParaRPr lang="en-A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" y="1646180"/>
            <a:ext cx="8218170" cy="484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137910" y="3840480"/>
            <a:ext cx="2377440" cy="6515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34" y="636707"/>
            <a:ext cx="7758996" cy="684469"/>
          </a:xfrm>
        </p:spPr>
        <p:txBody>
          <a:bodyPr/>
          <a:lstStyle/>
          <a:p>
            <a:r>
              <a:rPr lang="en-AU" dirty="0" smtClean="0"/>
              <a:t>Good fitting item – Item 29 Evaluating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1" y="1908882"/>
            <a:ext cx="4235061" cy="15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68" y="1803779"/>
            <a:ext cx="4047960" cy="3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4" y="4395814"/>
            <a:ext cx="4064985" cy="124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Marking Rubric – Item 29 Evaluating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87558"/>
              </p:ext>
            </p:extLst>
          </p:nvPr>
        </p:nvGraphicFramePr>
        <p:xfrm>
          <a:off x="1347097" y="2785242"/>
          <a:ext cx="6514640" cy="1630740"/>
        </p:xfrm>
        <a:graphic>
          <a:graphicData uri="http://schemas.openxmlformats.org/drawingml/2006/table">
            <a:tbl>
              <a:tblPr firstRow="1" firstCol="1" bandRow="1"/>
              <a:tblGrid>
                <a:gridCol w="975575"/>
                <a:gridCol w="5539065"/>
              </a:tblGrid>
              <a:tr h="32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 trusted source. Must mention academic /writer background and therefore knowledgeable about topic.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 trusted source but does not elaborate.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a trusted source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8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21" y="684676"/>
            <a:ext cx="7758996" cy="684469"/>
          </a:xfrm>
        </p:spPr>
        <p:txBody>
          <a:bodyPr/>
          <a:lstStyle/>
          <a:p>
            <a:r>
              <a:rPr lang="en-AU" dirty="0" smtClean="0"/>
              <a:t>The evidence for having good item fit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08" y="3072983"/>
            <a:ext cx="5400167" cy="251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648920" y="5307715"/>
            <a:ext cx="1948719" cy="1027703"/>
            <a:chOff x="1648920" y="5307715"/>
            <a:chExt cx="1948719" cy="1027703"/>
          </a:xfrm>
        </p:grpSpPr>
        <p:sp>
          <p:nvSpPr>
            <p:cNvPr id="4" name="TextBox 3"/>
            <p:cNvSpPr txBox="1"/>
            <p:nvPr/>
          </p:nvSpPr>
          <p:spPr>
            <a:xfrm>
              <a:off x="1648920" y="5966086"/>
              <a:ext cx="1304144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Low Ability</a:t>
              </a:r>
              <a:endParaRPr lang="en-AU" dirty="0"/>
            </a:p>
          </p:txBody>
        </p:sp>
        <p:cxnSp>
          <p:nvCxnSpPr>
            <p:cNvPr id="7" name="Straight Arrow Connector 6"/>
            <p:cNvCxnSpPr>
              <a:stCxn id="4" idx="0"/>
            </p:cNvCxnSpPr>
            <p:nvPr/>
          </p:nvCxnSpPr>
          <p:spPr>
            <a:xfrm flipV="1">
              <a:off x="2300992" y="5307715"/>
              <a:ext cx="1296647" cy="65837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86794" y="5307715"/>
            <a:ext cx="1918741" cy="1027703"/>
            <a:chOff x="4886794" y="5307715"/>
            <a:chExt cx="1918741" cy="1027703"/>
          </a:xfrm>
        </p:grpSpPr>
        <p:sp>
          <p:nvSpPr>
            <p:cNvPr id="5" name="TextBox 4"/>
            <p:cNvSpPr txBox="1"/>
            <p:nvPr/>
          </p:nvSpPr>
          <p:spPr>
            <a:xfrm>
              <a:off x="5456420" y="5966086"/>
              <a:ext cx="1349115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High Ability</a:t>
              </a:r>
              <a:endParaRPr lang="en-AU" dirty="0"/>
            </a:p>
          </p:txBody>
        </p:sp>
        <p:cxnSp>
          <p:nvCxnSpPr>
            <p:cNvPr id="9" name="Straight Arrow Connector 8"/>
            <p:cNvCxnSpPr>
              <a:stCxn id="5" idx="0"/>
            </p:cNvCxnSpPr>
            <p:nvPr/>
          </p:nvCxnSpPr>
          <p:spPr>
            <a:xfrm flipH="1" flipV="1">
              <a:off x="4886794" y="5307715"/>
              <a:ext cx="1244184" cy="65837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37089" y="3830387"/>
            <a:ext cx="4227226" cy="1477328"/>
            <a:chOff x="4437089" y="3830387"/>
            <a:chExt cx="4227226" cy="1477328"/>
          </a:xfrm>
        </p:grpSpPr>
        <p:sp>
          <p:nvSpPr>
            <p:cNvPr id="10" name="TextBox 9"/>
            <p:cNvSpPr txBox="1"/>
            <p:nvPr/>
          </p:nvSpPr>
          <p:spPr>
            <a:xfrm>
              <a:off x="6805535" y="3830387"/>
              <a:ext cx="1858780" cy="14773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/>
                <a:t>When the dots are closest to the line the item is performing as expected</a:t>
              </a:r>
              <a:endParaRPr lang="en-AU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4437089" y="4569051"/>
              <a:ext cx="23684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49705" y="1369145"/>
            <a:ext cx="7749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Item </a:t>
            </a:r>
            <a:r>
              <a:rPr lang="en-AU" sz="2400" dirty="0" smtClean="0"/>
              <a:t>29 </a:t>
            </a:r>
            <a:r>
              <a:rPr lang="en-AU" sz="2400" dirty="0"/>
              <a:t>is of </a:t>
            </a:r>
            <a:r>
              <a:rPr lang="en-AU" sz="2400" dirty="0" smtClean="0"/>
              <a:t>medium to high </a:t>
            </a:r>
            <a:r>
              <a:rPr lang="en-AU" sz="2400" dirty="0"/>
              <a:t>difficulty (Location is </a:t>
            </a:r>
            <a:r>
              <a:rPr lang="en-AU" sz="2400" dirty="0" smtClean="0"/>
              <a:t>0.77), </a:t>
            </a:r>
          </a:p>
          <a:p>
            <a:r>
              <a:rPr lang="en-AU" sz="2400" dirty="0" smtClean="0"/>
              <a:t>with 32% of students scoring 0, 50% scoring 1 and </a:t>
            </a:r>
          </a:p>
          <a:p>
            <a:r>
              <a:rPr lang="en-AU" sz="2400" dirty="0" smtClean="0"/>
              <a:t>18% scoring </a:t>
            </a:r>
            <a:r>
              <a:rPr lang="en-AU" sz="2400" dirty="0"/>
              <a:t>a 2 </a:t>
            </a:r>
            <a:r>
              <a:rPr lang="en-AU" sz="2400" dirty="0" smtClean="0"/>
              <a:t>on </a:t>
            </a:r>
            <a:r>
              <a:rPr lang="en-AU" sz="2400" dirty="0"/>
              <a:t>this item.</a:t>
            </a:r>
          </a:p>
        </p:txBody>
      </p:sp>
    </p:spTree>
    <p:extLst>
      <p:ext uri="{BB962C8B-B14F-4D97-AF65-F5344CB8AC3E}">
        <p14:creationId xmlns:p14="http://schemas.microsoft.com/office/powerpoint/2010/main" val="16822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00" y="684675"/>
            <a:ext cx="7758996" cy="684469"/>
          </a:xfrm>
        </p:spPr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0" y="1772655"/>
            <a:ext cx="3822523" cy="188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23" y="3656482"/>
            <a:ext cx="4097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332157" y="1772655"/>
            <a:ext cx="3072984" cy="646331"/>
            <a:chOff x="4332157" y="1772655"/>
            <a:chExt cx="3072984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5201587" y="1772655"/>
              <a:ext cx="2203554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/>
                <a:t>Higher probability of scoring a 1 than a 2</a:t>
              </a:r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 flipV="1">
              <a:off x="4332157" y="2095820"/>
              <a:ext cx="869430" cy="1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1"/>
            </p:cNvCxnSpPr>
            <p:nvPr/>
          </p:nvCxnSpPr>
          <p:spPr>
            <a:xfrm flipH="1">
              <a:off x="4332157" y="2095821"/>
              <a:ext cx="869430" cy="2126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648918" y="4317167"/>
            <a:ext cx="238343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Each score has a likelihood of </a:t>
            </a:r>
            <a:r>
              <a:rPr lang="en-AU" dirty="0" smtClean="0"/>
              <a:t>occurring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96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4" y="611104"/>
            <a:ext cx="7758996" cy="684469"/>
          </a:xfrm>
        </p:spPr>
        <p:txBody>
          <a:bodyPr/>
          <a:lstStyle/>
          <a:p>
            <a:r>
              <a:rPr lang="en-AU" dirty="0" smtClean="0"/>
              <a:t>Poor fitting item – Item 30 Synthesising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4" y="1369145"/>
            <a:ext cx="4062335" cy="14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64" y="2374338"/>
            <a:ext cx="4579033" cy="275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9" y="5134303"/>
            <a:ext cx="4581737" cy="144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0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55" y="703973"/>
            <a:ext cx="7758996" cy="684469"/>
          </a:xfrm>
        </p:spPr>
        <p:txBody>
          <a:bodyPr/>
          <a:lstStyle/>
          <a:p>
            <a:r>
              <a:rPr lang="en-AU" dirty="0" smtClean="0"/>
              <a:t>Marking rubric – Item 30 Synthesising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88449"/>
              </p:ext>
            </p:extLst>
          </p:nvPr>
        </p:nvGraphicFramePr>
        <p:xfrm>
          <a:off x="841949" y="1554252"/>
          <a:ext cx="6021305" cy="3703044"/>
        </p:xfrm>
        <a:graphic>
          <a:graphicData uri="http://schemas.openxmlformats.org/drawingml/2006/table">
            <a:tbl>
              <a:tblPr firstRow="1" firstCol="1" bandRow="1"/>
              <a:tblGrid>
                <a:gridCol w="901698"/>
                <a:gridCol w="5119607"/>
              </a:tblGrid>
              <a:tr h="21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Marks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Identifies two risks </a:t>
                      </a:r>
                      <a:r>
                        <a:rPr lang="en-AU" sz="9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 explains these two risks were reduced. Can have any of the following risks and accompanying explanations: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Meeting strangers and reduces the risk via privacy settings set on the highest setting, so only trusted friends can see their details.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Loss of privacy through posting private/personal information and reduces the risk with children needing to understand that items posted online are permanent.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Internet bullying and reduce the risk with parents being an online friend to monitor internet usage.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Hacking and reduce risk by not sharing passwords with friends 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Identifies either two risks and explains how one the risks were reduced OR Identifies one risks and explains how two risks were reduced.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Identifies two risks but does not explain how the risks were reduced </a:t>
                      </a:r>
                      <a:r>
                        <a:rPr lang="en-AU" sz="900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OR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Explains how risks were reduced but does not identify the risks. OR Identifies one risk and explains how one risk was reduced.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Identifies one risk without explaining how risk was reduced OR Explains how one risk was reduced without identifying the risk. OR explains how a risk was reduced but does not identify a risk.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Irrelevant response </a:t>
                      </a:r>
                      <a:r>
                        <a:rPr lang="en-AU" sz="9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attempt.</a:t>
                      </a:r>
                    </a:p>
                  </a:txBody>
                  <a:tcPr marL="54348" marR="5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 of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Multiliteracy and Multimodality</a:t>
            </a:r>
          </a:p>
          <a:p>
            <a:r>
              <a:rPr lang="en-AU" dirty="0" smtClean="0"/>
              <a:t>Multiliteracy Conceptual Model</a:t>
            </a:r>
          </a:p>
          <a:p>
            <a:r>
              <a:rPr lang="en-AU" dirty="0" smtClean="0"/>
              <a:t>Research Process</a:t>
            </a:r>
          </a:p>
          <a:p>
            <a:r>
              <a:rPr lang="en-AU" dirty="0" smtClean="0"/>
              <a:t>Findings</a:t>
            </a:r>
          </a:p>
          <a:p>
            <a:r>
              <a:rPr lang="en-AU" dirty="0" smtClean="0"/>
              <a:t>Outcomes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48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65" y="2191318"/>
            <a:ext cx="59817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10" y="669686"/>
            <a:ext cx="7758996" cy="684469"/>
          </a:xfrm>
        </p:spPr>
        <p:txBody>
          <a:bodyPr/>
          <a:lstStyle/>
          <a:p>
            <a:r>
              <a:rPr lang="en-AU" dirty="0" smtClean="0"/>
              <a:t>Evidence of having poor item fit</a:t>
            </a:r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2443398" y="4721902"/>
            <a:ext cx="1798818" cy="1058879"/>
            <a:chOff x="2443398" y="4721902"/>
            <a:chExt cx="1798818" cy="1058879"/>
          </a:xfrm>
        </p:grpSpPr>
        <p:sp>
          <p:nvSpPr>
            <p:cNvPr id="5" name="TextBox 4"/>
            <p:cNvSpPr txBox="1"/>
            <p:nvPr/>
          </p:nvSpPr>
          <p:spPr>
            <a:xfrm>
              <a:off x="2443398" y="5411449"/>
              <a:ext cx="1484026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Lower ability </a:t>
              </a:r>
              <a:endParaRPr lang="en-AU" dirty="0"/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V="1">
              <a:off x="3185411" y="4721902"/>
              <a:ext cx="1056805" cy="6895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471409" y="4721902"/>
            <a:ext cx="1334125" cy="1058879"/>
            <a:chOff x="5471409" y="4721902"/>
            <a:chExt cx="1334125" cy="1058879"/>
          </a:xfrm>
        </p:grpSpPr>
        <p:sp>
          <p:nvSpPr>
            <p:cNvPr id="8" name="TextBox 7"/>
            <p:cNvSpPr txBox="1"/>
            <p:nvPr/>
          </p:nvSpPr>
          <p:spPr>
            <a:xfrm>
              <a:off x="5471409" y="5410811"/>
              <a:ext cx="1334125" cy="3699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High ability</a:t>
              </a:r>
              <a:endParaRPr lang="en-AU" dirty="0"/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H="1" flipV="1">
              <a:off x="5621311" y="4721902"/>
              <a:ext cx="517161" cy="6889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580681" y="3387777"/>
            <a:ext cx="214359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Under discriminates</a:t>
            </a:r>
            <a:endParaRPr lang="en-AU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80682" y="357244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77" y="4195335"/>
            <a:ext cx="4368681" cy="21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3" y="1413088"/>
            <a:ext cx="5015734" cy="237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20" y="624715"/>
            <a:ext cx="7758996" cy="684469"/>
          </a:xfrm>
        </p:spPr>
        <p:txBody>
          <a:bodyPr/>
          <a:lstStyle/>
          <a:p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3552669" y="2092005"/>
            <a:ext cx="3957402" cy="646331"/>
            <a:chOff x="3552669" y="2092005"/>
            <a:chExt cx="3957402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5381468" y="2092005"/>
              <a:ext cx="2128603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/>
                <a:t>Higher probability of scoring a </a:t>
              </a:r>
              <a:r>
                <a:rPr lang="en-AU" dirty="0" smtClean="0"/>
                <a:t>2 </a:t>
              </a:r>
              <a:r>
                <a:rPr lang="en-AU" dirty="0"/>
                <a:t>than a </a:t>
              </a:r>
              <a:r>
                <a:rPr lang="en-AU" dirty="0" smtClean="0"/>
                <a:t>1</a:t>
              </a:r>
              <a:endParaRPr lang="en-AU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3762530" y="2092005"/>
              <a:ext cx="1618938" cy="323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1"/>
            </p:cNvCxnSpPr>
            <p:nvPr/>
          </p:nvCxnSpPr>
          <p:spPr>
            <a:xfrm flipH="1" flipV="1">
              <a:off x="3552669" y="2415170"/>
              <a:ext cx="182879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982250" y="2601670"/>
            <a:ext cx="4527119" cy="1158495"/>
            <a:chOff x="2982250" y="2601670"/>
            <a:chExt cx="4527119" cy="1158495"/>
          </a:xfrm>
        </p:grpSpPr>
        <p:sp>
          <p:nvSpPr>
            <p:cNvPr id="13" name="TextBox 12"/>
            <p:cNvSpPr txBox="1"/>
            <p:nvPr/>
          </p:nvSpPr>
          <p:spPr>
            <a:xfrm>
              <a:off x="5380766" y="3113834"/>
              <a:ext cx="2128603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/>
                <a:t>Higher probability of scoring a </a:t>
              </a:r>
              <a:r>
                <a:rPr lang="en-AU" dirty="0" smtClean="0"/>
                <a:t>4 </a:t>
              </a:r>
              <a:r>
                <a:rPr lang="en-AU" dirty="0"/>
                <a:t>than a 3</a:t>
              </a:r>
            </a:p>
          </p:txBody>
        </p:sp>
        <p:cxnSp>
          <p:nvCxnSpPr>
            <p:cNvPr id="11" name="Straight Arrow Connector 10"/>
            <p:cNvCxnSpPr>
              <a:stCxn id="13" idx="1"/>
            </p:cNvCxnSpPr>
            <p:nvPr/>
          </p:nvCxnSpPr>
          <p:spPr>
            <a:xfrm flipH="1" flipV="1">
              <a:off x="3282143" y="2601670"/>
              <a:ext cx="2098623" cy="83533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 flipV="1">
              <a:off x="2982250" y="2946962"/>
              <a:ext cx="2398516" cy="490038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98020" y="4268449"/>
            <a:ext cx="5008301" cy="1262921"/>
            <a:chOff x="807883" y="4268449"/>
            <a:chExt cx="5008301" cy="1262921"/>
          </a:xfrm>
        </p:grpSpPr>
        <p:sp>
          <p:nvSpPr>
            <p:cNvPr id="20" name="TextBox 19"/>
            <p:cNvSpPr txBox="1"/>
            <p:nvPr/>
          </p:nvSpPr>
          <p:spPr>
            <a:xfrm>
              <a:off x="807883" y="4268449"/>
              <a:ext cx="1845376" cy="9233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Only scoring a 0,2 or 4 is likely to  occur</a:t>
              </a:r>
              <a:endParaRPr lang="en-AU" dirty="0"/>
            </a:p>
          </p:txBody>
        </p:sp>
        <p:cxnSp>
          <p:nvCxnSpPr>
            <p:cNvPr id="22" name="Straight Arrow Connector 21"/>
            <p:cNvCxnSpPr>
              <a:stCxn id="20" idx="3"/>
            </p:cNvCxnSpPr>
            <p:nvPr/>
          </p:nvCxnSpPr>
          <p:spPr>
            <a:xfrm>
              <a:off x="2653259" y="4730114"/>
              <a:ext cx="1528249" cy="0"/>
            </a:xfrm>
            <a:prstGeom prst="straightConnector1">
              <a:avLst/>
            </a:prstGeom>
            <a:ln>
              <a:solidFill>
                <a:srgbClr val="3333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3"/>
            </p:cNvCxnSpPr>
            <p:nvPr/>
          </p:nvCxnSpPr>
          <p:spPr>
            <a:xfrm>
              <a:off x="2653259" y="4730114"/>
              <a:ext cx="2591059" cy="801256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3"/>
            </p:cNvCxnSpPr>
            <p:nvPr/>
          </p:nvCxnSpPr>
          <p:spPr>
            <a:xfrm>
              <a:off x="2653259" y="4730114"/>
              <a:ext cx="3162925" cy="461665"/>
            </a:xfrm>
            <a:prstGeom prst="straightConnector1">
              <a:avLst/>
            </a:prstGeom>
            <a:ln>
              <a:solidFill>
                <a:srgbClr val="FF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1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52" y="567338"/>
            <a:ext cx="7758996" cy="684469"/>
          </a:xfrm>
        </p:spPr>
        <p:txBody>
          <a:bodyPr/>
          <a:lstStyle/>
          <a:p>
            <a:r>
              <a:rPr lang="en-AU" dirty="0" smtClean="0"/>
              <a:t>Suggestion from Focus group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45" y="1269039"/>
            <a:ext cx="7758996" cy="2251927"/>
          </a:xfrm>
        </p:spPr>
        <p:txBody>
          <a:bodyPr/>
          <a:lstStyle/>
          <a:p>
            <a:r>
              <a:rPr lang="en-AU" dirty="0" smtClean="0"/>
              <a:t>Amendment required for the marking rubric</a:t>
            </a:r>
          </a:p>
          <a:p>
            <a:pPr lvl="1"/>
            <a:r>
              <a:rPr lang="en-AU" sz="2400" dirty="0" smtClean="0"/>
              <a:t>There are too many ‘OR’s in the marking criteria</a:t>
            </a:r>
          </a:p>
          <a:p>
            <a:pPr lvl="1"/>
            <a:r>
              <a:rPr lang="en-AU" sz="2400" dirty="0" smtClean="0"/>
              <a:t>Remove the ‘3 mark’ from the rubric; therefore, rubric has 4 marking categories (0-3) rather than 5 marking categories (0-4).</a:t>
            </a:r>
            <a:endParaRPr lang="en-A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41" y="3500357"/>
            <a:ext cx="5702136" cy="290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9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01" y="729646"/>
            <a:ext cx="7758996" cy="684469"/>
          </a:xfrm>
        </p:spPr>
        <p:txBody>
          <a:bodyPr>
            <a:normAutofit/>
          </a:bodyPr>
          <a:lstStyle/>
          <a:p>
            <a:r>
              <a:rPr lang="en-AU" dirty="0" smtClean="0"/>
              <a:t>Assessing the higher order skills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01" y="1649436"/>
            <a:ext cx="7758996" cy="4803915"/>
          </a:xfrm>
        </p:spPr>
        <p:txBody>
          <a:bodyPr>
            <a:normAutofit/>
          </a:bodyPr>
          <a:lstStyle/>
          <a:p>
            <a:r>
              <a:rPr lang="en-AU" dirty="0" smtClean="0"/>
              <a:t>Question - </a:t>
            </a:r>
          </a:p>
          <a:p>
            <a:endParaRPr lang="en-AU" dirty="0" smtClean="0"/>
          </a:p>
          <a:p>
            <a:r>
              <a:rPr lang="en-AU" dirty="0"/>
              <a:t>Marking criteria - 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Source material - 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Differences between topics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36" y="1302467"/>
            <a:ext cx="2628406" cy="10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77" y="3607568"/>
            <a:ext cx="3847281" cy="12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39" y="5171371"/>
            <a:ext cx="2096548" cy="12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77" y="5171371"/>
            <a:ext cx="2081542" cy="12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94" y="2352492"/>
            <a:ext cx="4285943" cy="138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34" y="670997"/>
            <a:ext cx="7758996" cy="684469"/>
          </a:xfrm>
        </p:spPr>
        <p:txBody>
          <a:bodyPr/>
          <a:lstStyle/>
          <a:p>
            <a:r>
              <a:rPr lang="en-AU" dirty="0" smtClean="0"/>
              <a:t>Teaching &amp; 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74" y="1743688"/>
            <a:ext cx="7758996" cy="3209400"/>
          </a:xfrm>
        </p:spPr>
        <p:txBody>
          <a:bodyPr/>
          <a:lstStyle/>
          <a:p>
            <a:r>
              <a:rPr lang="en-AU" dirty="0" smtClean="0"/>
              <a:t>Over the three testing occasions (6months) there was no significant improvement in the multiliteracy skills</a:t>
            </a:r>
          </a:p>
          <a:p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1" y="2622233"/>
            <a:ext cx="5387340" cy="35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3" y="651421"/>
            <a:ext cx="6860362" cy="809517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What does this mean for teachers and students?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3" y="1935137"/>
            <a:ext cx="3319468" cy="93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3" y="2926584"/>
            <a:ext cx="32131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2" y="1839310"/>
            <a:ext cx="2382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Can measure </a:t>
            </a:r>
            <a:r>
              <a:rPr lang="en-AU" dirty="0"/>
              <a:t>students ability to making meaning from a variety of modes of communication.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935" y="4710193"/>
            <a:ext cx="208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Teachers can track the growth in students abilities over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5090" y="3106818"/>
            <a:ext cx="2028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Teachers can design learning activities based on Multiliteracy skills</a:t>
            </a:r>
          </a:p>
        </p:txBody>
      </p:sp>
      <p:sp>
        <p:nvSpPr>
          <p:cNvPr id="8" name="Oval 7"/>
          <p:cNvSpPr/>
          <p:nvPr/>
        </p:nvSpPr>
        <p:spPr>
          <a:xfrm>
            <a:off x="6647793" y="2932386"/>
            <a:ext cx="2123089" cy="159757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7862" y="1597572"/>
            <a:ext cx="2774731" cy="18498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639227" y="4529959"/>
            <a:ext cx="2232000" cy="138056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83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93" y="609380"/>
            <a:ext cx="7758996" cy="684469"/>
          </a:xfrm>
        </p:spPr>
        <p:txBody>
          <a:bodyPr/>
          <a:lstStyle/>
          <a:p>
            <a:r>
              <a:rPr lang="en-AU" dirty="0"/>
              <a:t>R</a:t>
            </a:r>
            <a:r>
              <a:rPr lang="en-AU" dirty="0" smtClean="0"/>
              <a:t>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93" y="1293848"/>
            <a:ext cx="7758996" cy="5170013"/>
          </a:xfrm>
        </p:spPr>
        <p:txBody>
          <a:bodyPr>
            <a:normAutofit lnSpcReduction="10000"/>
          </a:bodyPr>
          <a:lstStyle/>
          <a:p>
            <a:r>
              <a:rPr lang="en-AU" sz="1600" dirty="0"/>
              <a:t>Australian Curriculum. (2014, August 24). Retrieved May 4, 2015, from </a:t>
            </a:r>
            <a:r>
              <a:rPr lang="en-AU" sz="1600" dirty="0">
                <a:hlinkClick r:id="rId2"/>
              </a:rPr>
              <a:t>http://www.australiancurriculum.edu.au</a:t>
            </a:r>
            <a:r>
              <a:rPr lang="en-AU" sz="1600" dirty="0" smtClean="0">
                <a:hlinkClick r:id="rId2"/>
              </a:rPr>
              <a:t>/</a:t>
            </a:r>
            <a:endParaRPr lang="en-AU" sz="1600" dirty="0" smtClean="0"/>
          </a:p>
          <a:p>
            <a:r>
              <a:rPr lang="en-AU" sz="1600" dirty="0" smtClean="0"/>
              <a:t>Kress</a:t>
            </a:r>
            <a:r>
              <a:rPr lang="en-AU" sz="1600" dirty="0"/>
              <a:t>, G, &amp; van </a:t>
            </a:r>
            <a:r>
              <a:rPr lang="en-AU" sz="1600" dirty="0" err="1"/>
              <a:t>Leeuwen</a:t>
            </a:r>
            <a:r>
              <a:rPr lang="en-AU" sz="1600" dirty="0"/>
              <a:t>, T. (2001). Multimodal discourse: The modes and media of contemporary communication. London: Bloomsbury Academic</a:t>
            </a:r>
            <a:r>
              <a:rPr lang="en-AU" sz="1600" dirty="0" smtClean="0"/>
              <a:t>.</a:t>
            </a:r>
          </a:p>
          <a:p>
            <a:r>
              <a:rPr lang="en-AU" sz="1600" dirty="0" err="1"/>
              <a:t>Jewitt</a:t>
            </a:r>
            <a:r>
              <a:rPr lang="en-AU" sz="1600" dirty="0"/>
              <a:t>, C., Kress, G., </a:t>
            </a:r>
            <a:r>
              <a:rPr lang="en-AU" sz="1600" dirty="0" err="1"/>
              <a:t>Ogborn</a:t>
            </a:r>
            <a:r>
              <a:rPr lang="en-AU" sz="1600" dirty="0"/>
              <a:t>, J., &amp; </a:t>
            </a:r>
            <a:r>
              <a:rPr lang="en-AU" sz="1600" dirty="0" err="1"/>
              <a:t>Tsatsarelis</a:t>
            </a:r>
            <a:r>
              <a:rPr lang="en-AU" sz="1600" dirty="0"/>
              <a:t>, C. (2001). Exploring Learning Through Visual, </a:t>
            </a:r>
            <a:r>
              <a:rPr lang="en-AU" sz="1600" dirty="0" err="1"/>
              <a:t>Actional</a:t>
            </a:r>
            <a:r>
              <a:rPr lang="en-AU" sz="1600" dirty="0"/>
              <a:t> and Linguistic Communication: The multimodal environment of a science classroom. Educational Review, 53(1), 5–18. </a:t>
            </a:r>
            <a:r>
              <a:rPr lang="en-AU" sz="1600" dirty="0" smtClean="0"/>
              <a:t>doi:10.1080/00131910123753</a:t>
            </a:r>
          </a:p>
          <a:p>
            <a:r>
              <a:rPr lang="en-AU" sz="1600" dirty="0"/>
              <a:t>Kress, G. (2003). Literacy in the New Media Age. London: Routledge</a:t>
            </a:r>
            <a:r>
              <a:rPr lang="en-AU" sz="1600" dirty="0" smtClean="0"/>
              <a:t>.</a:t>
            </a:r>
          </a:p>
          <a:p>
            <a:r>
              <a:rPr lang="en-AU" sz="1600" dirty="0"/>
              <a:t>Dobson, S. (2003). Review of literacy in the new age by Gunther Kress. Seminar Net: Media, Technology &amp; Lifelong Learning. Retrieved from </a:t>
            </a:r>
            <a:r>
              <a:rPr lang="en-AU" sz="1600" dirty="0" smtClean="0">
                <a:hlinkClick r:id="rId3"/>
              </a:rPr>
              <a:t>www.seminar.net</a:t>
            </a:r>
            <a:endParaRPr lang="en-AU" sz="1600" dirty="0" smtClean="0"/>
          </a:p>
          <a:p>
            <a:r>
              <a:rPr lang="en-AU" sz="1600" dirty="0" err="1"/>
              <a:t>Kalantzis</a:t>
            </a:r>
            <a:r>
              <a:rPr lang="en-AU" sz="1600" dirty="0"/>
              <a:t>, M., &amp; Cope, B. (2012). Literacies. Port Melbourne, Vic.: Cambridge University Press</a:t>
            </a:r>
            <a:r>
              <a:rPr lang="en-AU" sz="1600" dirty="0" smtClean="0"/>
              <a:t>.</a:t>
            </a:r>
          </a:p>
          <a:p>
            <a:r>
              <a:rPr lang="en-AU" sz="1600" dirty="0"/>
              <a:t>Anderson, L. W., &amp; </a:t>
            </a:r>
            <a:r>
              <a:rPr lang="en-AU" sz="1600" dirty="0" err="1"/>
              <a:t>Krathwohl</a:t>
            </a:r>
            <a:r>
              <a:rPr lang="en-AU" sz="1600" dirty="0"/>
              <a:t>, R. (2001). A taxonomy for learning, teaching and assessing: A revision Bloom’s taxonomy of educational objectives. New York: Longman. Retrieved from </a:t>
            </a:r>
            <a:r>
              <a:rPr lang="en-AU" sz="1600" dirty="0">
                <a:hlinkClick r:id="rId4"/>
              </a:rPr>
              <a:t>http://</a:t>
            </a:r>
            <a:r>
              <a:rPr lang="en-AU" sz="1600" dirty="0" smtClean="0">
                <a:hlinkClick r:id="rId4"/>
              </a:rPr>
              <a:t>ereadings.uow.edu.au.ezproxy.uow.edu.au/andersonl1.pdf</a:t>
            </a:r>
            <a:endParaRPr lang="en-AU" sz="1600" dirty="0" smtClean="0"/>
          </a:p>
          <a:p>
            <a:r>
              <a:rPr lang="en-AU" sz="1600" dirty="0"/>
              <a:t>Churches, A. (2009). Bloom’s Digital Taxonomy v3.01. Retrieved from </a:t>
            </a:r>
            <a:r>
              <a:rPr lang="en-AU" sz="1600" dirty="0">
                <a:hlinkClick r:id="rId5"/>
              </a:rPr>
              <a:t>https://</a:t>
            </a:r>
            <a:r>
              <a:rPr lang="en-AU" sz="1600" dirty="0" smtClean="0">
                <a:hlinkClick r:id="rId5"/>
              </a:rPr>
              <a:t>edorigami.wikispaces.com/file/view/bloom%27s+Digital+taxonomy+v3.01.pdf</a:t>
            </a:r>
            <a:endParaRPr lang="en-AU" sz="1600" dirty="0" smtClean="0"/>
          </a:p>
          <a:p>
            <a:r>
              <a:rPr lang="lt-LT" sz="1600" dirty="0"/>
              <a:t>Turcsányi-Szabó, M. (2012). Aiming at Sustainable Innovation in Teacher Education -- from Theory to Practice. Atsinaujinanči Ų Inovacijų Siekimas Mokytojų Rengime - Nuo Teorijos Prie Praktikos., 11(1), 115–130.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8103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" y="1052359"/>
            <a:ext cx="7758996" cy="684469"/>
          </a:xfrm>
        </p:spPr>
        <p:txBody>
          <a:bodyPr/>
          <a:lstStyle/>
          <a:p>
            <a:r>
              <a:rPr lang="en-US" dirty="0" smtClean="0"/>
              <a:t>A Research Task – 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41" y="2011237"/>
            <a:ext cx="7758996" cy="40078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Using a range of sources investigate how the Eureka Stockade impacted Australian democracy and identity.</a:t>
            </a:r>
          </a:p>
          <a:p>
            <a:pPr marL="0" indent="0">
              <a:buNone/>
            </a:pPr>
            <a:r>
              <a:rPr lang="en-US" sz="2200" dirty="0" smtClean="0"/>
              <a:t>Students are to create a presentation</a:t>
            </a:r>
          </a:p>
          <a:p>
            <a:pPr lvl="1"/>
            <a:r>
              <a:rPr lang="en-US" sz="2200" dirty="0" smtClean="0"/>
              <a:t>Outlining the impacts on Australian democracy and Australian identity</a:t>
            </a:r>
          </a:p>
          <a:p>
            <a:pPr lvl="1"/>
            <a:r>
              <a:rPr lang="en-US" sz="2200" dirty="0" smtClean="0"/>
              <a:t>How would Australia be different if the Eureka Stockade did not occur</a:t>
            </a:r>
            <a:endParaRPr lang="en-US" sz="2200" dirty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r>
              <a:rPr lang="en-US" sz="2400" b="1" dirty="0" smtClean="0"/>
              <a:t>What skills do students need to have to complete this task?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48" y="464307"/>
            <a:ext cx="3047154" cy="684469"/>
          </a:xfrm>
        </p:spPr>
        <p:txBody>
          <a:bodyPr/>
          <a:lstStyle/>
          <a:p>
            <a:r>
              <a:rPr lang="en-AU" dirty="0" smtClean="0"/>
              <a:t>Multimodal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12" y="2600964"/>
            <a:ext cx="5900509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927">
            <a:off x="808253" y="4697245"/>
            <a:ext cx="5407026" cy="4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429">
            <a:off x="1714898" y="4496250"/>
            <a:ext cx="5762181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2" y="4598203"/>
            <a:ext cx="5848042" cy="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0" y="2276424"/>
            <a:ext cx="6037670" cy="75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46" y="5541452"/>
            <a:ext cx="6105948" cy="114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571">
            <a:off x="267727" y="4294119"/>
            <a:ext cx="6950393" cy="35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1526">
            <a:off x="1933017" y="3722894"/>
            <a:ext cx="7040089" cy="7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516">
            <a:off x="287530" y="2733098"/>
            <a:ext cx="7838636" cy="147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180">
            <a:off x="2768154" y="3706956"/>
            <a:ext cx="6488053" cy="6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2755">
            <a:off x="176958" y="4280863"/>
            <a:ext cx="6973674" cy="7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081">
            <a:off x="4365185" y="4304006"/>
            <a:ext cx="3938898" cy="10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74" y="2709664"/>
            <a:ext cx="3662913" cy="115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4900">
            <a:off x="2288495" y="5132727"/>
            <a:ext cx="3137975" cy="101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2" y="1195584"/>
            <a:ext cx="3317557" cy="8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3847">
            <a:off x="128607" y="4582059"/>
            <a:ext cx="3432810" cy="9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1" y="1771882"/>
            <a:ext cx="7082589" cy="15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5558">
            <a:off x="176870" y="2715747"/>
            <a:ext cx="4172902" cy="5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20" y="1078065"/>
            <a:ext cx="6039885" cy="80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56" y="3193362"/>
            <a:ext cx="5967413" cy="77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239" y="2306533"/>
            <a:ext cx="9019418" cy="2661846"/>
            <a:chOff x="62239" y="2306533"/>
            <a:chExt cx="9019418" cy="2661846"/>
          </a:xfrm>
        </p:grpSpPr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9" y="2306533"/>
              <a:ext cx="9019418" cy="2661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99474" y="3285450"/>
              <a:ext cx="945538" cy="38019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2590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3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1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8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6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3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1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84" y="1049518"/>
            <a:ext cx="7758996" cy="684469"/>
          </a:xfrm>
        </p:spPr>
        <p:txBody>
          <a:bodyPr/>
          <a:lstStyle/>
          <a:p>
            <a:r>
              <a:rPr lang="en-AU" dirty="0" smtClean="0"/>
              <a:t>Definitions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84" y="1828800"/>
            <a:ext cx="8033316" cy="4343400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Multimodal </a:t>
            </a:r>
            <a:r>
              <a:rPr lang="en-AU" dirty="0" smtClean="0"/>
              <a:t>text - </a:t>
            </a:r>
            <a:r>
              <a:rPr lang="en-AU" dirty="0"/>
              <a:t>combination of two or more communication modes (for example, print, image and spoken text, as in film or </a:t>
            </a:r>
            <a:r>
              <a:rPr lang="en-AU" dirty="0" smtClean="0"/>
              <a:t>computer presentations) </a:t>
            </a:r>
            <a:r>
              <a:rPr lang="en-AU" sz="1000" dirty="0" smtClean="0"/>
              <a:t>Australian English Curriculum Glossary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/>
              <a:t>Multimodal learning is based on the assumption that meaning is made, distributed and interpreted through many representations </a:t>
            </a:r>
            <a:r>
              <a:rPr lang="en-AU" sz="1200" dirty="0"/>
              <a:t>(Kress &amp; van </a:t>
            </a:r>
            <a:r>
              <a:rPr lang="en-AU" sz="1200" dirty="0" err="1"/>
              <a:t>Leeuwen</a:t>
            </a:r>
            <a:r>
              <a:rPr lang="en-AU" sz="1200" dirty="0"/>
              <a:t>, 2001; </a:t>
            </a:r>
            <a:r>
              <a:rPr lang="en-AU" sz="1200" dirty="0" err="1" smtClean="0"/>
              <a:t>Jewitt</a:t>
            </a:r>
            <a:r>
              <a:rPr lang="en-AU" sz="1200" dirty="0" smtClean="0"/>
              <a:t>, </a:t>
            </a:r>
            <a:r>
              <a:rPr lang="en-AU" sz="1200" dirty="0"/>
              <a:t>Kress</a:t>
            </a:r>
            <a:r>
              <a:rPr lang="en-AU" sz="1200" dirty="0" smtClean="0"/>
              <a:t>, </a:t>
            </a:r>
            <a:r>
              <a:rPr lang="en-AU" sz="1200" dirty="0" err="1"/>
              <a:t>Ogborn</a:t>
            </a:r>
            <a:r>
              <a:rPr lang="en-AU" sz="1200" dirty="0"/>
              <a:t>, </a:t>
            </a:r>
            <a:r>
              <a:rPr lang="en-AU" sz="1200" dirty="0" smtClean="0"/>
              <a:t>&amp; </a:t>
            </a:r>
            <a:r>
              <a:rPr lang="en-AU" sz="1200" dirty="0" err="1" smtClean="0"/>
              <a:t>Tsatsarelis</a:t>
            </a:r>
            <a:r>
              <a:rPr lang="en-AU" sz="1200" dirty="0" smtClean="0"/>
              <a:t>, </a:t>
            </a:r>
            <a:r>
              <a:rPr lang="en-AU" sz="1200" dirty="0"/>
              <a:t>2001)</a:t>
            </a:r>
          </a:p>
          <a:p>
            <a:endParaRPr lang="en-AU" dirty="0" smtClean="0"/>
          </a:p>
          <a:p>
            <a:r>
              <a:rPr lang="en-AU" dirty="0" smtClean="0"/>
              <a:t>Multiliteracies </a:t>
            </a:r>
            <a:r>
              <a:rPr lang="en-AU" dirty="0"/>
              <a:t>– encompasses two key ideas: that language is used to make meaning in different ways in different contexts </a:t>
            </a:r>
            <a:r>
              <a:rPr lang="en-AU" b="1" dirty="0"/>
              <a:t>and</a:t>
            </a:r>
            <a:r>
              <a:rPr lang="en-AU" dirty="0"/>
              <a:t> meaning is made through the use of different modes and combinations of modes. </a:t>
            </a:r>
            <a:r>
              <a:rPr lang="en-AU" sz="1200" dirty="0"/>
              <a:t>(Kress, 2003; </a:t>
            </a:r>
            <a:r>
              <a:rPr lang="en-AU" sz="1200" dirty="0" smtClean="0"/>
              <a:t>Dobson, 2003</a:t>
            </a:r>
            <a:r>
              <a:rPr lang="en-AU" sz="1200" dirty="0"/>
              <a:t>)</a:t>
            </a:r>
            <a:endParaRPr lang="en-AU" sz="1200" dirty="0" smtClean="0"/>
          </a:p>
          <a:p>
            <a:endParaRPr lang="en-AU" dirty="0"/>
          </a:p>
          <a:p>
            <a:r>
              <a:rPr lang="en-AU" dirty="0" err="1" smtClean="0"/>
              <a:t>Multiliterate</a:t>
            </a:r>
            <a:r>
              <a:rPr lang="en-AU" dirty="0"/>
              <a:t> </a:t>
            </a:r>
            <a:r>
              <a:rPr lang="en-AU" dirty="0" smtClean="0"/>
              <a:t>Learners </a:t>
            </a:r>
            <a:r>
              <a:rPr lang="en-AU" dirty="0"/>
              <a:t>- </a:t>
            </a:r>
            <a:r>
              <a:rPr lang="en-AU" dirty="0" smtClean="0"/>
              <a:t>combine </a:t>
            </a:r>
            <a:r>
              <a:rPr lang="en-AU" dirty="0"/>
              <a:t>oral, visual, audio, gestural, tactile and spatial patterns to make meaning </a:t>
            </a:r>
            <a:r>
              <a:rPr lang="en-AU" sz="1200" dirty="0" smtClean="0"/>
              <a:t>(</a:t>
            </a:r>
            <a:r>
              <a:rPr lang="fr-FR" sz="1200" dirty="0" err="1" smtClean="0"/>
              <a:t>Kalantzis</a:t>
            </a:r>
            <a:r>
              <a:rPr lang="fr-FR" sz="1200" dirty="0"/>
              <a:t>, M. &amp; </a:t>
            </a:r>
            <a:r>
              <a:rPr lang="fr-FR" sz="1200" dirty="0" err="1"/>
              <a:t>Cope</a:t>
            </a:r>
            <a:r>
              <a:rPr lang="fr-FR" sz="1200" dirty="0"/>
              <a:t>, </a:t>
            </a:r>
            <a:r>
              <a:rPr lang="fr-FR" sz="1200" dirty="0" smtClean="0"/>
              <a:t>B., 2012</a:t>
            </a:r>
            <a:r>
              <a:rPr lang="fr-FR" sz="1200" dirty="0"/>
              <a:t>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534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lliebw\Documents\ML Model\ConceptualModelofMultiliteracies-v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34" y="2224227"/>
            <a:ext cx="3209973" cy="32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64" y="603748"/>
            <a:ext cx="7758996" cy="684469"/>
          </a:xfrm>
        </p:spPr>
        <p:txBody>
          <a:bodyPr/>
          <a:lstStyle/>
          <a:p>
            <a:r>
              <a:rPr lang="en-AU" dirty="0"/>
              <a:t>Conceptual model of multiliteracies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4850" y="1276787"/>
            <a:ext cx="24917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Searching for and identifying information</a:t>
            </a:r>
            <a:endParaRPr lang="en-AU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5120640" y="1923118"/>
            <a:ext cx="640080" cy="801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7490" y="2263140"/>
            <a:ext cx="23378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Interpreting the nature meaning and purpose of information</a:t>
            </a:r>
            <a:endParaRPr lang="en-AU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703570" y="2724805"/>
            <a:ext cx="633920" cy="589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37490" y="3973175"/>
            <a:ext cx="248031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Using information appropriate for specific purposes</a:t>
            </a:r>
            <a:endParaRPr lang="en-AU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5760721" y="4310361"/>
            <a:ext cx="576769" cy="124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6311" y="5605165"/>
            <a:ext cx="224027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Separating information into smaller elements</a:t>
            </a:r>
            <a:endParaRPr lang="en-AU" dirty="0"/>
          </a:p>
        </p:txBody>
      </p:sp>
      <p:cxnSp>
        <p:nvCxnSpPr>
          <p:cNvPr id="18" name="Straight Arrow Connector 17"/>
          <p:cNvCxnSpPr>
            <a:stCxn id="14" idx="0"/>
          </p:cNvCxnSpPr>
          <p:nvPr/>
        </p:nvCxnSpPr>
        <p:spPr>
          <a:xfrm flipH="1" flipV="1">
            <a:off x="5120640" y="4983481"/>
            <a:ext cx="765811" cy="621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77308" y="5605165"/>
            <a:ext cx="2463165" cy="923330"/>
          </a:xfrm>
          <a:prstGeom prst="rect">
            <a:avLst/>
          </a:prstGeom>
          <a:solidFill>
            <a:srgbClr val="FFCCCC"/>
          </a:solidFill>
          <a:ln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Judging and critiquing the quality and accuracy of information</a:t>
            </a:r>
            <a:endParaRPr lang="en-AU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2508891" y="4983481"/>
            <a:ext cx="1605909" cy="621684"/>
          </a:xfrm>
          <a:prstGeom prst="straightConnector1">
            <a:avLst/>
          </a:prstGeom>
          <a:ln>
            <a:solidFill>
              <a:srgbClr val="FF99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4899" y="2558087"/>
            <a:ext cx="1943989" cy="92333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Developing and generating products</a:t>
            </a:r>
            <a:endParaRPr lang="en-AU" dirty="0"/>
          </a:p>
        </p:txBody>
      </p:sp>
      <p:cxnSp>
        <p:nvCxnSpPr>
          <p:cNvPr id="3073" name="Straight Arrow Connector 3072"/>
          <p:cNvCxnSpPr>
            <a:stCxn id="22" idx="3"/>
          </p:cNvCxnSpPr>
          <p:nvPr/>
        </p:nvCxnSpPr>
        <p:spPr>
          <a:xfrm>
            <a:off x="2488888" y="3019752"/>
            <a:ext cx="985832" cy="294948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620083" y="4060151"/>
            <a:ext cx="2303588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Drawing together relevant information into a coherent whole</a:t>
            </a:r>
            <a:endParaRPr lang="en-AU" dirty="0"/>
          </a:p>
        </p:txBody>
      </p:sp>
      <p:cxnSp>
        <p:nvCxnSpPr>
          <p:cNvPr id="3077" name="Straight Arrow Connector 3076"/>
          <p:cNvCxnSpPr>
            <a:stCxn id="3075" idx="3"/>
          </p:cNvCxnSpPr>
          <p:nvPr/>
        </p:nvCxnSpPr>
        <p:spPr>
          <a:xfrm flipV="1">
            <a:off x="2923671" y="4310362"/>
            <a:ext cx="551049" cy="2114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3077"/>
          <p:cNvSpPr txBox="1"/>
          <p:nvPr/>
        </p:nvSpPr>
        <p:spPr>
          <a:xfrm>
            <a:off x="1237303" y="1261984"/>
            <a:ext cx="250317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Selecting the mode of communication to share with an audience</a:t>
            </a:r>
            <a:endParaRPr lang="en-AU" dirty="0"/>
          </a:p>
        </p:txBody>
      </p:sp>
      <p:cxnSp>
        <p:nvCxnSpPr>
          <p:cNvPr id="3080" name="Straight Arrow Connector 3079"/>
          <p:cNvCxnSpPr>
            <a:stCxn id="3078" idx="3"/>
          </p:cNvCxnSpPr>
          <p:nvPr/>
        </p:nvCxnSpPr>
        <p:spPr>
          <a:xfrm>
            <a:off x="3740473" y="1723649"/>
            <a:ext cx="294317" cy="1001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1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1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1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1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1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1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1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1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1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10"/>
                            </p:stCondLst>
                            <p:childTnLst>
                              <p:par>
                                <p:cTn id="100" presetID="1" presetClass="entr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 animBg="1"/>
      <p:bldP spid="14" grpId="1" animBg="1"/>
      <p:bldP spid="14" grpId="2" animBg="1"/>
      <p:bldP spid="19" grpId="0" animBg="1"/>
      <p:bldP spid="19" grpId="1" animBg="1"/>
      <p:bldP spid="19" grpId="2" animBg="1"/>
      <p:bldP spid="22" grpId="0" animBg="1"/>
      <p:bldP spid="22" grpId="1" animBg="1"/>
      <p:bldP spid="22" grpId="2" animBg="1"/>
      <p:bldP spid="3075" grpId="0" animBg="1"/>
      <p:bldP spid="3075" grpId="1" animBg="1"/>
      <p:bldP spid="3075" grpId="2" animBg="1"/>
      <p:bldP spid="3078" grpId="0" animBg="1"/>
      <p:bldP spid="3078" grpId="1" animBg="1"/>
      <p:bldP spid="307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24" y="739577"/>
            <a:ext cx="7758996" cy="684469"/>
          </a:xfrm>
        </p:spPr>
        <p:txBody>
          <a:bodyPr/>
          <a:lstStyle/>
          <a:p>
            <a:r>
              <a:rPr lang="en-AU" dirty="0" smtClean="0"/>
              <a:t>Comparisons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16754"/>
              </p:ext>
            </p:extLst>
          </p:nvPr>
        </p:nvGraphicFramePr>
        <p:xfrm>
          <a:off x="630624" y="1771651"/>
          <a:ext cx="8056176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760220" y="3028950"/>
            <a:ext cx="422910" cy="262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11830" y="2766060"/>
            <a:ext cx="6172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80610" y="2766060"/>
            <a:ext cx="6057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26530" y="2766060"/>
            <a:ext cx="5372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2480310"/>
            <a:ext cx="6629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34490" y="2766060"/>
            <a:ext cx="548640" cy="52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71850" y="3291842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94910" y="3291840"/>
            <a:ext cx="4914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40830" y="3291840"/>
            <a:ext cx="422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34490" y="3554730"/>
            <a:ext cx="548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71850" y="355473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37760" y="3554730"/>
            <a:ext cx="548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20865" y="3554730"/>
            <a:ext cx="2114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760220" y="3806190"/>
            <a:ext cx="514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11830" y="3806190"/>
            <a:ext cx="6172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880610" y="3806190"/>
            <a:ext cx="6057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26530" y="3806190"/>
            <a:ext cx="6057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600450" y="409194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83505" y="4091940"/>
            <a:ext cx="3028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732270" y="409194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017395" y="4091940"/>
            <a:ext cx="1657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760220" y="4331970"/>
            <a:ext cx="4686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600450" y="433197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183505" y="4331970"/>
            <a:ext cx="3028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86500" y="4331970"/>
            <a:ext cx="7772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7217" y="1424046"/>
            <a:ext cx="161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Blooms Taxonomy </a:t>
            </a:r>
            <a:r>
              <a:rPr lang="en-AU" sz="1000" dirty="0" smtClean="0"/>
              <a:t>(1956)</a:t>
            </a:r>
            <a:endParaRPr lang="en-AU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2177415" y="1516379"/>
            <a:ext cx="206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Blooms Revised </a:t>
            </a:r>
          </a:p>
          <a:p>
            <a:r>
              <a:rPr lang="en-AU" sz="1000" dirty="0" smtClean="0"/>
              <a:t>(Anderson &amp; </a:t>
            </a:r>
            <a:r>
              <a:rPr lang="en-AU" sz="1000" dirty="0" err="1" smtClean="0"/>
              <a:t>Krathwhol</a:t>
            </a:r>
            <a:r>
              <a:rPr lang="en-AU" sz="1000" dirty="0" smtClean="0"/>
              <a:t>, 2001)</a:t>
            </a:r>
            <a:endParaRPr lang="en-AU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3871912" y="1535727"/>
            <a:ext cx="161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Blooms Digital</a:t>
            </a:r>
          </a:p>
          <a:p>
            <a:r>
              <a:rPr lang="en-AU" sz="1000" dirty="0" smtClean="0"/>
              <a:t>(Church, 2009)</a:t>
            </a:r>
            <a:endParaRPr lang="en-AU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5486400" y="1239380"/>
            <a:ext cx="17487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Blooms Extended Digital </a:t>
            </a:r>
          </a:p>
          <a:p>
            <a:r>
              <a:rPr lang="en-AU" sz="1000" dirty="0" smtClean="0"/>
              <a:t>(</a:t>
            </a:r>
            <a:r>
              <a:rPr lang="en-AU" sz="1000" dirty="0" err="1" smtClean="0"/>
              <a:t>Turcsonyi-Szobo</a:t>
            </a:r>
            <a:r>
              <a:rPr lang="en-AU" sz="1000" dirty="0" smtClean="0"/>
              <a:t>, 2012)</a:t>
            </a:r>
            <a:endParaRPr lang="en-AU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7132320" y="1393268"/>
            <a:ext cx="14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Multiliteracy Model 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26530" y="2766060"/>
            <a:ext cx="537210" cy="262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564" y="2960370"/>
            <a:ext cx="4055676" cy="131445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Why is it important for students to obtain these skills?</a:t>
            </a:r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980324" y="4785806"/>
            <a:ext cx="2448676" cy="1731058"/>
            <a:chOff x="6400800" y="4049484"/>
            <a:chExt cx="2446020" cy="1691107"/>
          </a:xfrm>
        </p:grpSpPr>
        <p:pic>
          <p:nvPicPr>
            <p:cNvPr id="2050" name="Picture 2" descr="C:\Users\kelliebw\Pictures\EPPC freedigitialphotos.net ID-10030433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15" y="4049484"/>
              <a:ext cx="2219042" cy="1475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400800" y="5525147"/>
              <a:ext cx="24460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Image courtesy of </a:t>
              </a:r>
              <a:r>
                <a:rPr lang="en-AU" sz="800" dirty="0" err="1"/>
                <a:t>mapichai</a:t>
              </a:r>
              <a:r>
                <a:rPr lang="en-AU" sz="800" dirty="0"/>
                <a:t> at FreeDigitalPhotos.net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9111" y="495631"/>
            <a:ext cx="2104296" cy="2373630"/>
            <a:chOff x="660678" y="618848"/>
            <a:chExt cx="2104296" cy="2373630"/>
          </a:xfrm>
        </p:grpSpPr>
        <p:pic>
          <p:nvPicPr>
            <p:cNvPr id="2051" name="Picture 3" descr="C:\Users\kelliebw\Pictures\EPPC freedigitial photos ID-1001746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565" y="618848"/>
              <a:ext cx="1673409" cy="237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60678" y="964885"/>
              <a:ext cx="430887" cy="169163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AU" sz="800" dirty="0"/>
                <a:t>Image courtesy of KROMKRATHOG at FreeDigitalPhotos.net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89146" y="4601780"/>
            <a:ext cx="2327910" cy="1878576"/>
            <a:chOff x="3332707" y="4416303"/>
            <a:chExt cx="2539722" cy="2074211"/>
          </a:xfrm>
        </p:grpSpPr>
        <p:pic>
          <p:nvPicPr>
            <p:cNvPr id="2052" name="Picture 4" descr="C:\Users\kelliebw\Pictures\EPPC freedigitial imagesID-10021499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419" y="4416303"/>
              <a:ext cx="2484299" cy="1863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332707" y="6275070"/>
              <a:ext cx="25397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Image courtesy of Stuart Miles at FreeDigitalPhotos.net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95600" y="654766"/>
            <a:ext cx="2798774" cy="2081489"/>
            <a:chOff x="2895600" y="654766"/>
            <a:chExt cx="2798774" cy="2081489"/>
          </a:xfrm>
        </p:grpSpPr>
        <p:pic>
          <p:nvPicPr>
            <p:cNvPr id="2053" name="Picture 5" descr="C:\Users\kelliebw\Pictures\EPPC freedigitialID-1002757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875070"/>
              <a:ext cx="2798774" cy="18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895600" y="654766"/>
              <a:ext cx="27987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Image courtesy of </a:t>
              </a:r>
              <a:r>
                <a:rPr lang="en-AU" sz="800" dirty="0" err="1"/>
                <a:t>stockimages</a:t>
              </a:r>
              <a:r>
                <a:rPr lang="en-AU" sz="800" dirty="0"/>
                <a:t> at FreeDigitalPhotos.net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54375" y="568643"/>
            <a:ext cx="2410167" cy="2391727"/>
            <a:chOff x="6054375" y="344528"/>
            <a:chExt cx="2410167" cy="2391727"/>
          </a:xfrm>
        </p:grpSpPr>
        <p:pic>
          <p:nvPicPr>
            <p:cNvPr id="2054" name="Picture 6" descr="C:\Users\kelliebw\Pictures\EPPC Free digital photosID-1009707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656" y="344528"/>
              <a:ext cx="2227606" cy="2227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054375" y="2520811"/>
              <a:ext cx="24101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Image courtesy of </a:t>
              </a:r>
              <a:r>
                <a:rPr lang="en-AU" sz="800" dirty="0" err="1"/>
                <a:t>smarnad</a:t>
              </a:r>
              <a:r>
                <a:rPr lang="en-AU" sz="800" dirty="0"/>
                <a:t> at FreeDigitalPhotos.net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1252" y="2960370"/>
            <a:ext cx="2106132" cy="1553155"/>
            <a:chOff x="332268" y="3738190"/>
            <a:chExt cx="2563332" cy="1920060"/>
          </a:xfrm>
        </p:grpSpPr>
        <p:pic>
          <p:nvPicPr>
            <p:cNvPr id="2056" name="Picture 8" descr="C:\Users\kelliebw\Pictures\EPPC freedigital ID-10028230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68" y="3738190"/>
              <a:ext cx="2563332" cy="170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32268" y="5442806"/>
              <a:ext cx="24795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Image courtesy of </a:t>
              </a:r>
              <a:r>
                <a:rPr lang="en-AU" sz="800" dirty="0" err="1"/>
                <a:t>stockimages</a:t>
              </a:r>
              <a:r>
                <a:rPr lang="en-AU" sz="800" dirty="0"/>
                <a:t> at FreeDigitalPhotos.net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45656" y="3503157"/>
            <a:ext cx="2575434" cy="1928108"/>
            <a:chOff x="6145656" y="3503157"/>
            <a:chExt cx="2575434" cy="1928108"/>
          </a:xfrm>
        </p:grpSpPr>
        <p:pic>
          <p:nvPicPr>
            <p:cNvPr id="2057" name="Picture 9" descr="C:\Users\kelliebw\Pictures\EPPC freedigitalID-100233995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656" y="3503157"/>
              <a:ext cx="2575434" cy="1712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145656" y="5215821"/>
              <a:ext cx="25754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Image courtesy of </a:t>
              </a:r>
              <a:r>
                <a:rPr lang="en-AU" sz="800" dirty="0" err="1"/>
                <a:t>stockimages</a:t>
              </a:r>
              <a:r>
                <a:rPr lang="en-AU" sz="800" dirty="0"/>
                <a:t> at FreeDigitalPhotos.net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6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64" y="621926"/>
            <a:ext cx="7758996" cy="90969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do we know whether students are developing these skills?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64" y="2166598"/>
            <a:ext cx="7758996" cy="3209400"/>
          </a:xfrm>
        </p:spPr>
        <p:txBody>
          <a:bodyPr>
            <a:normAutofit/>
          </a:bodyPr>
          <a:lstStyle/>
          <a:p>
            <a:r>
              <a:rPr lang="en-AU" dirty="0"/>
              <a:t>It is important for assessment to keep pace with classroom practices that exploit multimodal </a:t>
            </a:r>
            <a:r>
              <a:rPr lang="en-AU" dirty="0" smtClean="0"/>
              <a:t>learning</a:t>
            </a:r>
          </a:p>
          <a:p>
            <a:endParaRPr lang="en-AU" dirty="0"/>
          </a:p>
          <a:p>
            <a:r>
              <a:rPr lang="en-AU" dirty="0" smtClean="0"/>
              <a:t>Current assessment practices are too narrow</a:t>
            </a:r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Need to develop a group-administered  test  which assess multiliteracy skills</a:t>
            </a:r>
          </a:p>
        </p:txBody>
      </p:sp>
    </p:spTree>
    <p:extLst>
      <p:ext uri="{BB962C8B-B14F-4D97-AF65-F5344CB8AC3E}">
        <p14:creationId xmlns:p14="http://schemas.microsoft.com/office/powerpoint/2010/main" val="18032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1352</Words>
  <Application>Microsoft Office PowerPoint</Application>
  <PresentationFormat>On-screen Show (4:3)</PresentationFormat>
  <Paragraphs>210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Proof  of the o-MLit is in the Testing</vt:lpstr>
      <vt:lpstr>Outline of Presentation</vt:lpstr>
      <vt:lpstr>A Research Task – Stage 3</vt:lpstr>
      <vt:lpstr>Multimodal</vt:lpstr>
      <vt:lpstr>Definitions</vt:lpstr>
      <vt:lpstr>Conceptual model of multiliteracies</vt:lpstr>
      <vt:lpstr>Comparisons</vt:lpstr>
      <vt:lpstr>Why is it important for students to obtain these skills?</vt:lpstr>
      <vt:lpstr>How do we know whether students are developing these skills?</vt:lpstr>
      <vt:lpstr>Measuring Multiliteracies - Research Process</vt:lpstr>
      <vt:lpstr>Investigating the Internal Structure</vt:lpstr>
      <vt:lpstr>Findings - Item person map</vt:lpstr>
      <vt:lpstr>Findings – Higher order skills</vt:lpstr>
      <vt:lpstr>Good fitting item – Item 29 Evaluating</vt:lpstr>
      <vt:lpstr>Marking Rubric – Item 29 Evaluating</vt:lpstr>
      <vt:lpstr>The evidence for having good item fit</vt:lpstr>
      <vt:lpstr>PowerPoint Presentation</vt:lpstr>
      <vt:lpstr>Poor fitting item – Item 30 Synthesising</vt:lpstr>
      <vt:lpstr>Marking rubric – Item 30 Synthesising</vt:lpstr>
      <vt:lpstr>Evidence of having poor item fit</vt:lpstr>
      <vt:lpstr>PowerPoint Presentation</vt:lpstr>
      <vt:lpstr>Suggestion from Focus group</vt:lpstr>
      <vt:lpstr>Assessing the higher order skills</vt:lpstr>
      <vt:lpstr>Teaching &amp; Learning Outcomes</vt:lpstr>
      <vt:lpstr>What does this mean for teachers and students?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Curtis</dc:creator>
  <cp:lastModifiedBy>Kellie Buckley-Walker</cp:lastModifiedBy>
  <cp:revision>138</cp:revision>
  <cp:lastPrinted>2015-04-13T23:50:48Z</cp:lastPrinted>
  <dcterms:created xsi:type="dcterms:W3CDTF">2011-12-01T23:16:58Z</dcterms:created>
  <dcterms:modified xsi:type="dcterms:W3CDTF">2015-05-14T22:21:40Z</dcterms:modified>
</cp:coreProperties>
</file>