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80" r:id="rId4"/>
    <p:sldId id="274" r:id="rId5"/>
    <p:sldId id="283" r:id="rId6"/>
    <p:sldId id="271" r:id="rId7"/>
    <p:sldId id="270" r:id="rId8"/>
    <p:sldId id="281" r:id="rId9"/>
    <p:sldId id="278" r:id="rId10"/>
    <p:sldId id="276" r:id="rId11"/>
    <p:sldId id="275" r:id="rId12"/>
    <p:sldId id="279" r:id="rId13"/>
    <p:sldId id="282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801" autoAdjust="0"/>
  </p:normalViewPr>
  <p:slideViewPr>
    <p:cSldViewPr>
      <p:cViewPr>
        <p:scale>
          <a:sx n="50" d="100"/>
          <a:sy n="50" d="100"/>
        </p:scale>
        <p:origin x="-173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5C6A9-E7D3-4789-802A-C39BAE5CF208}" type="doc">
      <dgm:prSet loTypeId="urn:microsoft.com/office/officeart/2005/8/layout/cycle4" loCatId="matrix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62746DF4-ED45-46C6-99C5-4B84A36DC470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1400" dirty="0" smtClean="0"/>
            <a:t>Reciprocal learning relationships</a:t>
          </a:r>
        </a:p>
        <a:p>
          <a:r>
            <a:rPr lang="en-AU" sz="800" dirty="0" smtClean="0"/>
            <a:t>(Darling-Hammond 2006; Peters 2011)*</a:t>
          </a:r>
        </a:p>
      </dgm:t>
    </dgm:pt>
    <dgm:pt modelId="{87CCEE55-7E02-4C0A-B72E-BB5C29D47EF1}" type="parTrans" cxnId="{454783A5-33E0-4FED-AE15-356AC0EA8D57}">
      <dgm:prSet/>
      <dgm:spPr/>
      <dgm:t>
        <a:bodyPr/>
        <a:lstStyle/>
        <a:p>
          <a:endParaRPr lang="en-AU"/>
        </a:p>
      </dgm:t>
    </dgm:pt>
    <dgm:pt modelId="{05735B8F-427F-48F2-8181-AE1F734952BE}" type="sibTrans" cxnId="{454783A5-33E0-4FED-AE15-356AC0EA8D57}">
      <dgm:prSet/>
      <dgm:spPr/>
      <dgm:t>
        <a:bodyPr/>
        <a:lstStyle/>
        <a:p>
          <a:endParaRPr lang="en-AU"/>
        </a:p>
      </dgm:t>
    </dgm:pt>
    <dgm:pt modelId="{D5B7079F-1BC5-4A68-99C1-A40958D314F2}">
      <dgm:prSet phldrT="[Text]"/>
      <dgm:spPr/>
      <dgm:t>
        <a:bodyPr/>
        <a:lstStyle/>
        <a:p>
          <a:r>
            <a:rPr lang="en-AU" dirty="0" smtClean="0"/>
            <a:t>Queensland College of Teachers</a:t>
          </a:r>
          <a:endParaRPr lang="en-AU" dirty="0"/>
        </a:p>
      </dgm:t>
    </dgm:pt>
    <dgm:pt modelId="{A3EFEAC1-C390-4644-A45C-DD96ACA1EAED}" type="parTrans" cxnId="{6C506959-12BF-42F6-804B-8AA9BA24EBB6}">
      <dgm:prSet/>
      <dgm:spPr/>
      <dgm:t>
        <a:bodyPr/>
        <a:lstStyle/>
        <a:p>
          <a:endParaRPr lang="en-AU"/>
        </a:p>
      </dgm:t>
    </dgm:pt>
    <dgm:pt modelId="{6B821B7C-9D85-4BC2-8A74-36E282D5C118}" type="sibTrans" cxnId="{6C506959-12BF-42F6-804B-8AA9BA24EBB6}">
      <dgm:prSet/>
      <dgm:spPr/>
      <dgm:t>
        <a:bodyPr/>
        <a:lstStyle/>
        <a:p>
          <a:endParaRPr lang="en-AU"/>
        </a:p>
      </dgm:t>
    </dgm:pt>
    <dgm:pt modelId="{64873E14-89B0-48BB-990E-DE94CF7CC5C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1400" dirty="0" smtClean="0"/>
            <a:t>Explicit and agreed roles and responsibilities</a:t>
          </a:r>
        </a:p>
        <a:p>
          <a:r>
            <a:rPr lang="en-AU" sz="800" dirty="0" smtClean="0"/>
            <a:t>(Kenny 2012)*</a:t>
          </a:r>
          <a:endParaRPr lang="en-AU" sz="800" dirty="0"/>
        </a:p>
      </dgm:t>
    </dgm:pt>
    <dgm:pt modelId="{E9512E4B-848C-4EAE-8561-CDC71CCA7DE6}" type="parTrans" cxnId="{8917435F-C181-4134-82B7-B492C56DBA75}">
      <dgm:prSet/>
      <dgm:spPr/>
      <dgm:t>
        <a:bodyPr/>
        <a:lstStyle/>
        <a:p>
          <a:endParaRPr lang="en-AU"/>
        </a:p>
      </dgm:t>
    </dgm:pt>
    <dgm:pt modelId="{1B440CE8-A146-47A2-8D49-871629BD4914}" type="sibTrans" cxnId="{8917435F-C181-4134-82B7-B492C56DBA75}">
      <dgm:prSet/>
      <dgm:spPr/>
      <dgm:t>
        <a:bodyPr/>
        <a:lstStyle/>
        <a:p>
          <a:endParaRPr lang="en-AU"/>
        </a:p>
      </dgm:t>
    </dgm:pt>
    <dgm:pt modelId="{703DA29A-31E9-4EFC-A61C-D36F2BE58264}">
      <dgm:prSet phldrT="[Text]"/>
      <dgm:spPr/>
      <dgm:t>
        <a:bodyPr/>
        <a:lstStyle/>
        <a:p>
          <a:r>
            <a:rPr lang="en-AU" dirty="0" smtClean="0"/>
            <a:t>Queensland Deans of Education</a:t>
          </a:r>
          <a:endParaRPr lang="en-AU" dirty="0"/>
        </a:p>
      </dgm:t>
    </dgm:pt>
    <dgm:pt modelId="{D01D3380-A2CF-45DD-BAD6-6D887933E5E9}" type="parTrans" cxnId="{ECA02AFB-55D4-4759-B346-2865F55A01BD}">
      <dgm:prSet/>
      <dgm:spPr/>
      <dgm:t>
        <a:bodyPr/>
        <a:lstStyle/>
        <a:p>
          <a:endParaRPr lang="en-AU"/>
        </a:p>
      </dgm:t>
    </dgm:pt>
    <dgm:pt modelId="{17B6C6CA-FADB-4730-B27E-0A73177C74BC}" type="sibTrans" cxnId="{ECA02AFB-55D4-4759-B346-2865F55A01BD}">
      <dgm:prSet/>
      <dgm:spPr/>
      <dgm:t>
        <a:bodyPr/>
        <a:lstStyle/>
        <a:p>
          <a:endParaRPr lang="en-AU"/>
        </a:p>
      </dgm:t>
    </dgm:pt>
    <dgm:pt modelId="{FF36C625-1F4B-40DB-B60C-672283D8503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 sz="1400" dirty="0" smtClean="0"/>
        </a:p>
        <a:p>
          <a:r>
            <a:rPr lang="en-AU" sz="1400" dirty="0" smtClean="0"/>
            <a:t>Genuine collaboration</a:t>
          </a:r>
        </a:p>
        <a:p>
          <a:endParaRPr lang="en-AU" sz="800" dirty="0" smtClean="0"/>
        </a:p>
        <a:p>
          <a:r>
            <a:rPr lang="en-AU" sz="800" dirty="0" smtClean="0"/>
            <a:t>(Kruger et al 2009; Turner 2008)*</a:t>
          </a:r>
          <a:endParaRPr lang="en-AU" sz="800" dirty="0"/>
        </a:p>
      </dgm:t>
    </dgm:pt>
    <dgm:pt modelId="{BEC5170D-A273-48F5-87C5-A4F05F0CAACC}" type="parTrans" cxnId="{6DB0AA51-CB97-4013-82AC-90E5A44476B0}">
      <dgm:prSet/>
      <dgm:spPr/>
      <dgm:t>
        <a:bodyPr/>
        <a:lstStyle/>
        <a:p>
          <a:endParaRPr lang="en-AU"/>
        </a:p>
      </dgm:t>
    </dgm:pt>
    <dgm:pt modelId="{B8F6B572-FB2E-4E18-AAF1-AD174B6AFF64}" type="sibTrans" cxnId="{6DB0AA51-CB97-4013-82AC-90E5A44476B0}">
      <dgm:prSet/>
      <dgm:spPr/>
      <dgm:t>
        <a:bodyPr/>
        <a:lstStyle/>
        <a:p>
          <a:endParaRPr lang="en-AU"/>
        </a:p>
      </dgm:t>
    </dgm:pt>
    <dgm:pt modelId="{B6271E05-2812-4D4A-A4F8-1DBF3F1D262B}">
      <dgm:prSet phldrT="[Text]"/>
      <dgm:spPr/>
      <dgm:t>
        <a:bodyPr/>
        <a:lstStyle/>
        <a:p>
          <a:r>
            <a:rPr lang="en-AU" dirty="0" smtClean="0"/>
            <a:t>Employing sectors and organisations</a:t>
          </a:r>
          <a:endParaRPr lang="en-AU" dirty="0"/>
        </a:p>
      </dgm:t>
    </dgm:pt>
    <dgm:pt modelId="{B5F61A83-122F-4460-95ED-9F0C53125A0C}" type="parTrans" cxnId="{8A6D83C2-CAD7-45E9-82E7-E394BB22976D}">
      <dgm:prSet/>
      <dgm:spPr/>
      <dgm:t>
        <a:bodyPr/>
        <a:lstStyle/>
        <a:p>
          <a:endParaRPr lang="en-AU"/>
        </a:p>
      </dgm:t>
    </dgm:pt>
    <dgm:pt modelId="{831F1868-7AD1-4168-915E-16E66FC9E8A9}" type="sibTrans" cxnId="{8A6D83C2-CAD7-45E9-82E7-E394BB22976D}">
      <dgm:prSet/>
      <dgm:spPr/>
      <dgm:t>
        <a:bodyPr/>
        <a:lstStyle/>
        <a:p>
          <a:endParaRPr lang="en-AU"/>
        </a:p>
      </dgm:t>
    </dgm:pt>
    <dgm:pt modelId="{358A22E1-971F-46CE-A21F-358B56708A0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 sz="1400" dirty="0" smtClean="0"/>
        </a:p>
        <a:p>
          <a:r>
            <a:rPr lang="en-AU" sz="1400" dirty="0" smtClean="0"/>
            <a:t>Responsiveness</a:t>
          </a:r>
        </a:p>
        <a:p>
          <a:endParaRPr lang="en-AU" sz="800" dirty="0" smtClean="0"/>
        </a:p>
        <a:p>
          <a:r>
            <a:rPr lang="en-AU" sz="800" dirty="0" smtClean="0"/>
            <a:t>(Le </a:t>
          </a:r>
          <a:r>
            <a:rPr lang="en-AU" sz="800" dirty="0" err="1" smtClean="0"/>
            <a:t>Cornu</a:t>
          </a:r>
          <a:r>
            <a:rPr lang="en-AU" sz="800" dirty="0" smtClean="0"/>
            <a:t> 2012; Martinez &amp; Coombs 2001)*</a:t>
          </a:r>
          <a:endParaRPr lang="en-AU" sz="800" dirty="0"/>
        </a:p>
      </dgm:t>
    </dgm:pt>
    <dgm:pt modelId="{E40019D9-E9C8-4427-92ED-601CE50AC385}" type="parTrans" cxnId="{8A8C30EA-4757-4C5C-809A-3782C8AEC9B7}">
      <dgm:prSet/>
      <dgm:spPr/>
      <dgm:t>
        <a:bodyPr/>
        <a:lstStyle/>
        <a:p>
          <a:endParaRPr lang="en-AU"/>
        </a:p>
      </dgm:t>
    </dgm:pt>
    <dgm:pt modelId="{4DC57FFA-F25E-4103-9554-4AF5C0DBB926}" type="sibTrans" cxnId="{8A8C30EA-4757-4C5C-809A-3782C8AEC9B7}">
      <dgm:prSet/>
      <dgm:spPr/>
      <dgm:t>
        <a:bodyPr/>
        <a:lstStyle/>
        <a:p>
          <a:endParaRPr lang="en-AU"/>
        </a:p>
      </dgm:t>
    </dgm:pt>
    <dgm:pt modelId="{9DD396AB-62A1-4580-9FFB-22BAFE5E34C8}">
      <dgm:prSet phldrT="[Text]"/>
      <dgm:spPr/>
      <dgm:t>
        <a:bodyPr/>
        <a:lstStyle/>
        <a:p>
          <a:r>
            <a:rPr lang="en-AU" dirty="0" smtClean="0"/>
            <a:t>Preservice teachers</a:t>
          </a:r>
          <a:endParaRPr lang="en-AU" dirty="0"/>
        </a:p>
      </dgm:t>
    </dgm:pt>
    <dgm:pt modelId="{C372B36F-9880-4B9A-ABF9-55D67D1BDB3D}" type="parTrans" cxnId="{C5AE1783-794A-4262-9512-1D36511615DD}">
      <dgm:prSet/>
      <dgm:spPr/>
      <dgm:t>
        <a:bodyPr/>
        <a:lstStyle/>
        <a:p>
          <a:endParaRPr lang="en-AU"/>
        </a:p>
      </dgm:t>
    </dgm:pt>
    <dgm:pt modelId="{35D2884F-96E9-4C69-99AE-13B5B4D3342A}" type="sibTrans" cxnId="{C5AE1783-794A-4262-9512-1D36511615DD}">
      <dgm:prSet/>
      <dgm:spPr/>
      <dgm:t>
        <a:bodyPr/>
        <a:lstStyle/>
        <a:p>
          <a:endParaRPr lang="en-AU"/>
        </a:p>
      </dgm:t>
    </dgm:pt>
    <dgm:pt modelId="{BEF182DE-0D12-447A-9CEF-9E1B641F0F6E}" type="pres">
      <dgm:prSet presAssocID="{10A5C6A9-E7D3-4789-802A-C39BAE5CF20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1F3B7A5-4119-4D78-BD5B-96C092A72359}" type="pres">
      <dgm:prSet presAssocID="{10A5C6A9-E7D3-4789-802A-C39BAE5CF208}" presName="children" presStyleCnt="0"/>
      <dgm:spPr/>
    </dgm:pt>
    <dgm:pt modelId="{BCBCC919-DD9A-4C6F-8A60-286D8C907433}" type="pres">
      <dgm:prSet presAssocID="{10A5C6A9-E7D3-4789-802A-C39BAE5CF208}" presName="child1group" presStyleCnt="0"/>
      <dgm:spPr/>
    </dgm:pt>
    <dgm:pt modelId="{C171A4DA-0A98-4D98-A11E-88479B1A9EA3}" type="pres">
      <dgm:prSet presAssocID="{10A5C6A9-E7D3-4789-802A-C39BAE5CF208}" presName="child1" presStyleLbl="bgAcc1" presStyleIdx="0" presStyleCnt="4" custLinFactNeighborX="-1130" custLinFactNeighborY="1213"/>
      <dgm:spPr/>
      <dgm:t>
        <a:bodyPr/>
        <a:lstStyle/>
        <a:p>
          <a:endParaRPr lang="en-AU"/>
        </a:p>
      </dgm:t>
    </dgm:pt>
    <dgm:pt modelId="{351A1B2E-7D09-4E34-B6B9-07FEEF484430}" type="pres">
      <dgm:prSet presAssocID="{10A5C6A9-E7D3-4789-802A-C39BAE5CF20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DF78E5-0A7F-4D50-91E1-0C4C94C7D0D3}" type="pres">
      <dgm:prSet presAssocID="{10A5C6A9-E7D3-4789-802A-C39BAE5CF208}" presName="child2group" presStyleCnt="0"/>
      <dgm:spPr/>
    </dgm:pt>
    <dgm:pt modelId="{B06310C9-2BDC-45D5-9C9C-DF8F222ED6A5}" type="pres">
      <dgm:prSet presAssocID="{10A5C6A9-E7D3-4789-802A-C39BAE5CF208}" presName="child2" presStyleLbl="bgAcc1" presStyleIdx="1" presStyleCnt="4"/>
      <dgm:spPr/>
      <dgm:t>
        <a:bodyPr/>
        <a:lstStyle/>
        <a:p>
          <a:endParaRPr lang="en-AU"/>
        </a:p>
      </dgm:t>
    </dgm:pt>
    <dgm:pt modelId="{FFF3480E-CC29-4F9B-BCEE-CAB7E93F8F8D}" type="pres">
      <dgm:prSet presAssocID="{10A5C6A9-E7D3-4789-802A-C39BAE5CF20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D744C88-8704-4E5C-A32B-6F5F43358020}" type="pres">
      <dgm:prSet presAssocID="{10A5C6A9-E7D3-4789-802A-C39BAE5CF208}" presName="child3group" presStyleCnt="0"/>
      <dgm:spPr/>
    </dgm:pt>
    <dgm:pt modelId="{04341CF8-B567-4554-838A-8D07C2692BB4}" type="pres">
      <dgm:prSet presAssocID="{10A5C6A9-E7D3-4789-802A-C39BAE5CF208}" presName="child3" presStyleLbl="bgAcc1" presStyleIdx="2" presStyleCnt="4"/>
      <dgm:spPr/>
      <dgm:t>
        <a:bodyPr/>
        <a:lstStyle/>
        <a:p>
          <a:endParaRPr lang="en-AU"/>
        </a:p>
      </dgm:t>
    </dgm:pt>
    <dgm:pt modelId="{8518E80C-24E9-400F-BC3A-8635F770722B}" type="pres">
      <dgm:prSet presAssocID="{10A5C6A9-E7D3-4789-802A-C39BAE5CF20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78B92B-62A8-4B59-8BC1-B57F6AAB45DB}" type="pres">
      <dgm:prSet presAssocID="{10A5C6A9-E7D3-4789-802A-C39BAE5CF208}" presName="child4group" presStyleCnt="0"/>
      <dgm:spPr/>
    </dgm:pt>
    <dgm:pt modelId="{7D3CAAF1-6D44-4B48-BAE0-2D2A76B1F470}" type="pres">
      <dgm:prSet presAssocID="{10A5C6A9-E7D3-4789-802A-C39BAE5CF208}" presName="child4" presStyleLbl="bgAcc1" presStyleIdx="3" presStyleCnt="4"/>
      <dgm:spPr/>
      <dgm:t>
        <a:bodyPr/>
        <a:lstStyle/>
        <a:p>
          <a:endParaRPr lang="en-AU"/>
        </a:p>
      </dgm:t>
    </dgm:pt>
    <dgm:pt modelId="{665B9133-DE72-499D-AB9B-BECD6BCA22A3}" type="pres">
      <dgm:prSet presAssocID="{10A5C6A9-E7D3-4789-802A-C39BAE5CF20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A028B4-15F5-47B6-875F-B7D50BA0D622}" type="pres">
      <dgm:prSet presAssocID="{10A5C6A9-E7D3-4789-802A-C39BAE5CF208}" presName="childPlaceholder" presStyleCnt="0"/>
      <dgm:spPr/>
    </dgm:pt>
    <dgm:pt modelId="{F552B4C1-F654-48B5-AC6C-886598BA205E}" type="pres">
      <dgm:prSet presAssocID="{10A5C6A9-E7D3-4789-802A-C39BAE5CF208}" presName="circle" presStyleCnt="0"/>
      <dgm:spPr/>
    </dgm:pt>
    <dgm:pt modelId="{A8CEE0D0-2EAB-4907-A790-CC24784A6A7F}" type="pres">
      <dgm:prSet presAssocID="{10A5C6A9-E7D3-4789-802A-C39BAE5CF208}" presName="quadrant1" presStyleLbl="node1" presStyleIdx="0" presStyleCnt="4" custLinFactNeighborX="9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08BE68-D7FB-4828-AF90-354990A52EC0}" type="pres">
      <dgm:prSet presAssocID="{10A5C6A9-E7D3-4789-802A-C39BAE5CF20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1E2B68-EF05-4D51-BB47-7D8D8D3D2CD9}" type="pres">
      <dgm:prSet presAssocID="{10A5C6A9-E7D3-4789-802A-C39BAE5CF20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8DDCA9-3AE7-4A6E-B35E-BE3E64BC4F8C}" type="pres">
      <dgm:prSet presAssocID="{10A5C6A9-E7D3-4789-802A-C39BAE5CF20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ADC15B-5AFF-48FB-B11D-A51F88BA332F}" type="pres">
      <dgm:prSet presAssocID="{10A5C6A9-E7D3-4789-802A-C39BAE5CF208}" presName="quadrantPlaceholder" presStyleCnt="0"/>
      <dgm:spPr/>
    </dgm:pt>
    <dgm:pt modelId="{1AFE3F82-E645-48C7-A754-83A6D08E9320}" type="pres">
      <dgm:prSet presAssocID="{10A5C6A9-E7D3-4789-802A-C39BAE5CF208}" presName="center1" presStyleLbl="fgShp" presStyleIdx="0" presStyleCnt="2" custLinFactX="-300000" custLinFactY="200000" custLinFactNeighborX="-325555" custLinFactNeighborY="250860"/>
      <dgm:spPr>
        <a:solidFill>
          <a:schemeClr val="bg1"/>
        </a:solidFill>
      </dgm:spPr>
      <dgm:t>
        <a:bodyPr/>
        <a:lstStyle/>
        <a:p>
          <a:endParaRPr lang="en-AU"/>
        </a:p>
      </dgm:t>
    </dgm:pt>
    <dgm:pt modelId="{02E7570A-1951-4743-9194-EAA5560E681E}" type="pres">
      <dgm:prSet presAssocID="{10A5C6A9-E7D3-4789-802A-C39BAE5CF208}" presName="center2" presStyleLbl="fgShp" presStyleIdx="1" presStyleCnt="2" custLinFactX="-141111" custLinFactY="-100000" custLinFactNeighborX="-200000" custLinFactNeighborY="-128193"/>
      <dgm:spPr>
        <a:solidFill>
          <a:schemeClr val="bg1"/>
        </a:solidFill>
      </dgm:spPr>
      <dgm:t>
        <a:bodyPr/>
        <a:lstStyle/>
        <a:p>
          <a:endParaRPr lang="en-AU"/>
        </a:p>
      </dgm:t>
    </dgm:pt>
  </dgm:ptLst>
  <dgm:cxnLst>
    <dgm:cxn modelId="{79F094C2-607C-4E8E-A957-6F8FBC4A2CE8}" type="presOf" srcId="{703DA29A-31E9-4EFC-A61C-D36F2BE58264}" destId="{B06310C9-2BDC-45D5-9C9C-DF8F222ED6A5}" srcOrd="0" destOrd="0" presId="urn:microsoft.com/office/officeart/2005/8/layout/cycle4"/>
    <dgm:cxn modelId="{ECA02AFB-55D4-4759-B346-2865F55A01BD}" srcId="{64873E14-89B0-48BB-990E-DE94CF7CC5C8}" destId="{703DA29A-31E9-4EFC-A61C-D36F2BE58264}" srcOrd="0" destOrd="0" parTransId="{D01D3380-A2CF-45DD-BAD6-6D887933E5E9}" sibTransId="{17B6C6CA-FADB-4730-B27E-0A73177C74BC}"/>
    <dgm:cxn modelId="{9B34C850-6CA7-40EB-9E21-0DB72BDD662D}" type="presOf" srcId="{B6271E05-2812-4D4A-A4F8-1DBF3F1D262B}" destId="{04341CF8-B567-4554-838A-8D07C2692BB4}" srcOrd="0" destOrd="0" presId="urn:microsoft.com/office/officeart/2005/8/layout/cycle4"/>
    <dgm:cxn modelId="{9AC43FEC-1985-4F1C-BAC1-DC10D8E76A3C}" type="presOf" srcId="{9DD396AB-62A1-4580-9FFB-22BAFE5E34C8}" destId="{665B9133-DE72-499D-AB9B-BECD6BCA22A3}" srcOrd="1" destOrd="0" presId="urn:microsoft.com/office/officeart/2005/8/layout/cycle4"/>
    <dgm:cxn modelId="{8A8C30EA-4757-4C5C-809A-3782C8AEC9B7}" srcId="{10A5C6A9-E7D3-4789-802A-C39BAE5CF208}" destId="{358A22E1-971F-46CE-A21F-358B56708A0B}" srcOrd="3" destOrd="0" parTransId="{E40019D9-E9C8-4427-92ED-601CE50AC385}" sibTransId="{4DC57FFA-F25E-4103-9554-4AF5C0DBB926}"/>
    <dgm:cxn modelId="{6AEA00EE-7387-4C76-B142-B7470819EF40}" type="presOf" srcId="{FF36C625-1F4B-40DB-B60C-672283D85033}" destId="{1E1E2B68-EF05-4D51-BB47-7D8D8D3D2CD9}" srcOrd="0" destOrd="0" presId="urn:microsoft.com/office/officeart/2005/8/layout/cycle4"/>
    <dgm:cxn modelId="{8917435F-C181-4134-82B7-B492C56DBA75}" srcId="{10A5C6A9-E7D3-4789-802A-C39BAE5CF208}" destId="{64873E14-89B0-48BB-990E-DE94CF7CC5C8}" srcOrd="1" destOrd="0" parTransId="{E9512E4B-848C-4EAE-8561-CDC71CCA7DE6}" sibTransId="{1B440CE8-A146-47A2-8D49-871629BD4914}"/>
    <dgm:cxn modelId="{068179A5-10EC-4826-A089-E6E139962B5F}" type="presOf" srcId="{D5B7079F-1BC5-4A68-99C1-A40958D314F2}" destId="{C171A4DA-0A98-4D98-A11E-88479B1A9EA3}" srcOrd="0" destOrd="0" presId="urn:microsoft.com/office/officeart/2005/8/layout/cycle4"/>
    <dgm:cxn modelId="{518455D8-CE7C-4D76-84B5-F2DE4D0FEBD9}" type="presOf" srcId="{D5B7079F-1BC5-4A68-99C1-A40958D314F2}" destId="{351A1B2E-7D09-4E34-B6B9-07FEEF484430}" srcOrd="1" destOrd="0" presId="urn:microsoft.com/office/officeart/2005/8/layout/cycle4"/>
    <dgm:cxn modelId="{997ED901-3251-4864-A19B-7CE3174B3848}" type="presOf" srcId="{B6271E05-2812-4D4A-A4F8-1DBF3F1D262B}" destId="{8518E80C-24E9-400F-BC3A-8635F770722B}" srcOrd="1" destOrd="0" presId="urn:microsoft.com/office/officeart/2005/8/layout/cycle4"/>
    <dgm:cxn modelId="{454783A5-33E0-4FED-AE15-356AC0EA8D57}" srcId="{10A5C6A9-E7D3-4789-802A-C39BAE5CF208}" destId="{62746DF4-ED45-46C6-99C5-4B84A36DC470}" srcOrd="0" destOrd="0" parTransId="{87CCEE55-7E02-4C0A-B72E-BB5C29D47EF1}" sibTransId="{05735B8F-427F-48F2-8181-AE1F734952BE}"/>
    <dgm:cxn modelId="{6DB0AA51-CB97-4013-82AC-90E5A44476B0}" srcId="{10A5C6A9-E7D3-4789-802A-C39BAE5CF208}" destId="{FF36C625-1F4B-40DB-B60C-672283D85033}" srcOrd="2" destOrd="0" parTransId="{BEC5170D-A273-48F5-87C5-A4F05F0CAACC}" sibTransId="{B8F6B572-FB2E-4E18-AAF1-AD174B6AFF64}"/>
    <dgm:cxn modelId="{F2BAE7A2-488E-4E31-99D4-16853523EC94}" type="presOf" srcId="{64873E14-89B0-48BB-990E-DE94CF7CC5C8}" destId="{0308BE68-D7FB-4828-AF90-354990A52EC0}" srcOrd="0" destOrd="0" presId="urn:microsoft.com/office/officeart/2005/8/layout/cycle4"/>
    <dgm:cxn modelId="{61411748-5003-43DB-8145-AD9DFC42C4ED}" type="presOf" srcId="{10A5C6A9-E7D3-4789-802A-C39BAE5CF208}" destId="{BEF182DE-0D12-447A-9CEF-9E1B641F0F6E}" srcOrd="0" destOrd="0" presId="urn:microsoft.com/office/officeart/2005/8/layout/cycle4"/>
    <dgm:cxn modelId="{6C506959-12BF-42F6-804B-8AA9BA24EBB6}" srcId="{62746DF4-ED45-46C6-99C5-4B84A36DC470}" destId="{D5B7079F-1BC5-4A68-99C1-A40958D314F2}" srcOrd="0" destOrd="0" parTransId="{A3EFEAC1-C390-4644-A45C-DD96ACA1EAED}" sibTransId="{6B821B7C-9D85-4BC2-8A74-36E282D5C118}"/>
    <dgm:cxn modelId="{1DF7667D-2509-4BE9-BEF2-6E5FB6DB3169}" type="presOf" srcId="{9DD396AB-62A1-4580-9FFB-22BAFE5E34C8}" destId="{7D3CAAF1-6D44-4B48-BAE0-2D2A76B1F470}" srcOrd="0" destOrd="0" presId="urn:microsoft.com/office/officeart/2005/8/layout/cycle4"/>
    <dgm:cxn modelId="{1EDA8104-4725-414E-9FFB-1D4C4BFB6438}" type="presOf" srcId="{703DA29A-31E9-4EFC-A61C-D36F2BE58264}" destId="{FFF3480E-CC29-4F9B-BCEE-CAB7E93F8F8D}" srcOrd="1" destOrd="0" presId="urn:microsoft.com/office/officeart/2005/8/layout/cycle4"/>
    <dgm:cxn modelId="{C5AE1783-794A-4262-9512-1D36511615DD}" srcId="{358A22E1-971F-46CE-A21F-358B56708A0B}" destId="{9DD396AB-62A1-4580-9FFB-22BAFE5E34C8}" srcOrd="0" destOrd="0" parTransId="{C372B36F-9880-4B9A-ABF9-55D67D1BDB3D}" sibTransId="{35D2884F-96E9-4C69-99AE-13B5B4D3342A}"/>
    <dgm:cxn modelId="{8A6D83C2-CAD7-45E9-82E7-E394BB22976D}" srcId="{FF36C625-1F4B-40DB-B60C-672283D85033}" destId="{B6271E05-2812-4D4A-A4F8-1DBF3F1D262B}" srcOrd="0" destOrd="0" parTransId="{B5F61A83-122F-4460-95ED-9F0C53125A0C}" sibTransId="{831F1868-7AD1-4168-915E-16E66FC9E8A9}"/>
    <dgm:cxn modelId="{27574995-29A9-432E-B991-667F743D1D7A}" type="presOf" srcId="{358A22E1-971F-46CE-A21F-358B56708A0B}" destId="{528DDCA9-3AE7-4A6E-B35E-BE3E64BC4F8C}" srcOrd="0" destOrd="0" presId="urn:microsoft.com/office/officeart/2005/8/layout/cycle4"/>
    <dgm:cxn modelId="{F1461B18-753A-4774-B9BA-72DBB8707BA1}" type="presOf" srcId="{62746DF4-ED45-46C6-99C5-4B84A36DC470}" destId="{A8CEE0D0-2EAB-4907-A790-CC24784A6A7F}" srcOrd="0" destOrd="0" presId="urn:microsoft.com/office/officeart/2005/8/layout/cycle4"/>
    <dgm:cxn modelId="{4D7E6A99-257B-436C-B295-5BCAA1287076}" type="presParOf" srcId="{BEF182DE-0D12-447A-9CEF-9E1B641F0F6E}" destId="{31F3B7A5-4119-4D78-BD5B-96C092A72359}" srcOrd="0" destOrd="0" presId="urn:microsoft.com/office/officeart/2005/8/layout/cycle4"/>
    <dgm:cxn modelId="{4CAB1B41-0ED5-402D-AE95-FC9F4E8531E0}" type="presParOf" srcId="{31F3B7A5-4119-4D78-BD5B-96C092A72359}" destId="{BCBCC919-DD9A-4C6F-8A60-286D8C907433}" srcOrd="0" destOrd="0" presId="urn:microsoft.com/office/officeart/2005/8/layout/cycle4"/>
    <dgm:cxn modelId="{50FC5B60-5EBD-455B-B97E-D8FE35892A7D}" type="presParOf" srcId="{BCBCC919-DD9A-4C6F-8A60-286D8C907433}" destId="{C171A4DA-0A98-4D98-A11E-88479B1A9EA3}" srcOrd="0" destOrd="0" presId="urn:microsoft.com/office/officeart/2005/8/layout/cycle4"/>
    <dgm:cxn modelId="{864FD77C-7FE9-4B09-BDFF-471C1481C677}" type="presParOf" srcId="{BCBCC919-DD9A-4C6F-8A60-286D8C907433}" destId="{351A1B2E-7D09-4E34-B6B9-07FEEF484430}" srcOrd="1" destOrd="0" presId="urn:microsoft.com/office/officeart/2005/8/layout/cycle4"/>
    <dgm:cxn modelId="{AE98DF35-3B96-4128-9CFE-2DB759D2C7DF}" type="presParOf" srcId="{31F3B7A5-4119-4D78-BD5B-96C092A72359}" destId="{6BDF78E5-0A7F-4D50-91E1-0C4C94C7D0D3}" srcOrd="1" destOrd="0" presId="urn:microsoft.com/office/officeart/2005/8/layout/cycle4"/>
    <dgm:cxn modelId="{2D64762D-1561-4784-AA70-DBFFDBC58B57}" type="presParOf" srcId="{6BDF78E5-0A7F-4D50-91E1-0C4C94C7D0D3}" destId="{B06310C9-2BDC-45D5-9C9C-DF8F222ED6A5}" srcOrd="0" destOrd="0" presId="urn:microsoft.com/office/officeart/2005/8/layout/cycle4"/>
    <dgm:cxn modelId="{FDBA5DE9-2AE6-4399-BEF5-9AAE1DA2882E}" type="presParOf" srcId="{6BDF78E5-0A7F-4D50-91E1-0C4C94C7D0D3}" destId="{FFF3480E-CC29-4F9B-BCEE-CAB7E93F8F8D}" srcOrd="1" destOrd="0" presId="urn:microsoft.com/office/officeart/2005/8/layout/cycle4"/>
    <dgm:cxn modelId="{573C161B-3C8D-4EA6-A1BE-A187068E5822}" type="presParOf" srcId="{31F3B7A5-4119-4D78-BD5B-96C092A72359}" destId="{0D744C88-8704-4E5C-A32B-6F5F43358020}" srcOrd="2" destOrd="0" presId="urn:microsoft.com/office/officeart/2005/8/layout/cycle4"/>
    <dgm:cxn modelId="{79065FE5-84FD-41A6-8578-EB2C505640A5}" type="presParOf" srcId="{0D744C88-8704-4E5C-A32B-6F5F43358020}" destId="{04341CF8-B567-4554-838A-8D07C2692BB4}" srcOrd="0" destOrd="0" presId="urn:microsoft.com/office/officeart/2005/8/layout/cycle4"/>
    <dgm:cxn modelId="{CB582CE5-E25B-49FC-8366-F48A4859C46F}" type="presParOf" srcId="{0D744C88-8704-4E5C-A32B-6F5F43358020}" destId="{8518E80C-24E9-400F-BC3A-8635F770722B}" srcOrd="1" destOrd="0" presId="urn:microsoft.com/office/officeart/2005/8/layout/cycle4"/>
    <dgm:cxn modelId="{E1BA60E1-96BC-4B27-B44E-42C848158AE8}" type="presParOf" srcId="{31F3B7A5-4119-4D78-BD5B-96C092A72359}" destId="{9778B92B-62A8-4B59-8BC1-B57F6AAB45DB}" srcOrd="3" destOrd="0" presId="urn:microsoft.com/office/officeart/2005/8/layout/cycle4"/>
    <dgm:cxn modelId="{B713E0E9-E451-4B36-95F7-30B0C1AFA21B}" type="presParOf" srcId="{9778B92B-62A8-4B59-8BC1-B57F6AAB45DB}" destId="{7D3CAAF1-6D44-4B48-BAE0-2D2A76B1F470}" srcOrd="0" destOrd="0" presId="urn:microsoft.com/office/officeart/2005/8/layout/cycle4"/>
    <dgm:cxn modelId="{9F278825-67FD-45E1-A910-26BA1FB1336B}" type="presParOf" srcId="{9778B92B-62A8-4B59-8BC1-B57F6AAB45DB}" destId="{665B9133-DE72-499D-AB9B-BECD6BCA22A3}" srcOrd="1" destOrd="0" presId="urn:microsoft.com/office/officeart/2005/8/layout/cycle4"/>
    <dgm:cxn modelId="{3DE76545-6753-4D3A-A4AB-F2901C2CDEE4}" type="presParOf" srcId="{31F3B7A5-4119-4D78-BD5B-96C092A72359}" destId="{20A028B4-15F5-47B6-875F-B7D50BA0D622}" srcOrd="4" destOrd="0" presId="urn:microsoft.com/office/officeart/2005/8/layout/cycle4"/>
    <dgm:cxn modelId="{BDA2DCCB-7403-4151-9A74-CD1104FC2B78}" type="presParOf" srcId="{BEF182DE-0D12-447A-9CEF-9E1B641F0F6E}" destId="{F552B4C1-F654-48B5-AC6C-886598BA205E}" srcOrd="1" destOrd="0" presId="urn:microsoft.com/office/officeart/2005/8/layout/cycle4"/>
    <dgm:cxn modelId="{8AD1F3F8-A4A9-47F8-B10F-3F1CDB6FFB7F}" type="presParOf" srcId="{F552B4C1-F654-48B5-AC6C-886598BA205E}" destId="{A8CEE0D0-2EAB-4907-A790-CC24784A6A7F}" srcOrd="0" destOrd="0" presId="urn:microsoft.com/office/officeart/2005/8/layout/cycle4"/>
    <dgm:cxn modelId="{D84B82B7-8339-47F0-955B-FCC04F08E1C2}" type="presParOf" srcId="{F552B4C1-F654-48B5-AC6C-886598BA205E}" destId="{0308BE68-D7FB-4828-AF90-354990A52EC0}" srcOrd="1" destOrd="0" presId="urn:microsoft.com/office/officeart/2005/8/layout/cycle4"/>
    <dgm:cxn modelId="{60D9AE10-740E-429B-B03D-43BCFE27484D}" type="presParOf" srcId="{F552B4C1-F654-48B5-AC6C-886598BA205E}" destId="{1E1E2B68-EF05-4D51-BB47-7D8D8D3D2CD9}" srcOrd="2" destOrd="0" presId="urn:microsoft.com/office/officeart/2005/8/layout/cycle4"/>
    <dgm:cxn modelId="{CFEDD7A2-436B-40B5-8156-B3EF679A3497}" type="presParOf" srcId="{F552B4C1-F654-48B5-AC6C-886598BA205E}" destId="{528DDCA9-3AE7-4A6E-B35E-BE3E64BC4F8C}" srcOrd="3" destOrd="0" presId="urn:microsoft.com/office/officeart/2005/8/layout/cycle4"/>
    <dgm:cxn modelId="{06A5CD1B-F15E-4089-8731-9AED4031E693}" type="presParOf" srcId="{F552B4C1-F654-48B5-AC6C-886598BA205E}" destId="{47ADC15B-5AFF-48FB-B11D-A51F88BA332F}" srcOrd="4" destOrd="0" presId="urn:microsoft.com/office/officeart/2005/8/layout/cycle4"/>
    <dgm:cxn modelId="{80E6344F-CC07-44B0-BCF4-BECAF94327EE}" type="presParOf" srcId="{BEF182DE-0D12-447A-9CEF-9E1B641F0F6E}" destId="{1AFE3F82-E645-48C7-A754-83A6D08E9320}" srcOrd="2" destOrd="0" presId="urn:microsoft.com/office/officeart/2005/8/layout/cycle4"/>
    <dgm:cxn modelId="{C753A226-C116-4B1C-8812-1FF6758F7E24}" type="presParOf" srcId="{BEF182DE-0D12-447A-9CEF-9E1B641F0F6E}" destId="{02E7570A-1951-4743-9194-EAA5560E681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A3D3E-0F7F-44FD-9A97-6BFE87A175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FDADB7E-1614-4CFD-A7C4-F4DB677AA1D8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 smtClean="0"/>
            <a:t>Accreditation</a:t>
          </a:r>
          <a:endParaRPr lang="en-AU" dirty="0"/>
        </a:p>
      </dgm:t>
    </dgm:pt>
    <dgm:pt modelId="{57523A04-DC9C-41E8-91FF-697FA2EE622C}" type="parTrans" cxnId="{772A939E-D6A6-42A1-87BD-74818A40490F}">
      <dgm:prSet/>
      <dgm:spPr/>
      <dgm:t>
        <a:bodyPr/>
        <a:lstStyle/>
        <a:p>
          <a:endParaRPr lang="en-AU"/>
        </a:p>
      </dgm:t>
    </dgm:pt>
    <dgm:pt modelId="{46FBD22C-4717-48A8-8B8B-45AC421D4FBE}" type="sibTrans" cxnId="{772A939E-D6A6-42A1-87BD-74818A40490F}">
      <dgm:prSet/>
      <dgm:spPr/>
      <dgm:t>
        <a:bodyPr/>
        <a:lstStyle/>
        <a:p>
          <a:endParaRPr lang="en-AU"/>
        </a:p>
      </dgm:t>
    </dgm:pt>
    <dgm:pt modelId="{7771E3DA-63B6-4AD1-A3C4-63393AFD2E97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 smtClean="0"/>
            <a:t>Ongoing</a:t>
          </a:r>
        </a:p>
        <a:p>
          <a:r>
            <a:rPr lang="en-AU" dirty="0" smtClean="0"/>
            <a:t>Monitoring</a:t>
          </a:r>
          <a:endParaRPr lang="en-AU" dirty="0"/>
        </a:p>
      </dgm:t>
    </dgm:pt>
    <dgm:pt modelId="{6071AD9E-73A5-466D-B214-F78BE469BB1A}" type="parTrans" cxnId="{915204C2-EC84-4560-9970-85B192042F03}">
      <dgm:prSet/>
      <dgm:spPr/>
      <dgm:t>
        <a:bodyPr/>
        <a:lstStyle/>
        <a:p>
          <a:endParaRPr lang="en-AU"/>
        </a:p>
      </dgm:t>
    </dgm:pt>
    <dgm:pt modelId="{78915F63-4646-435E-BD0D-683C2DEDE227}" type="sibTrans" cxnId="{915204C2-EC84-4560-9970-85B192042F03}">
      <dgm:prSet/>
      <dgm:spPr/>
      <dgm:t>
        <a:bodyPr/>
        <a:lstStyle/>
        <a:p>
          <a:endParaRPr lang="en-AU"/>
        </a:p>
      </dgm:t>
    </dgm:pt>
    <dgm:pt modelId="{16066749-20F2-4F97-8864-8DCA736D342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 smtClean="0"/>
            <a:t>Reaccreditation</a:t>
          </a:r>
          <a:endParaRPr lang="en-AU" dirty="0"/>
        </a:p>
      </dgm:t>
    </dgm:pt>
    <dgm:pt modelId="{FAC1E4FA-84B6-45D5-97A0-B47924D331FF}" type="parTrans" cxnId="{F41BA48E-FB69-4696-900E-0816C7D037F9}">
      <dgm:prSet/>
      <dgm:spPr/>
      <dgm:t>
        <a:bodyPr/>
        <a:lstStyle/>
        <a:p>
          <a:endParaRPr lang="en-AU"/>
        </a:p>
      </dgm:t>
    </dgm:pt>
    <dgm:pt modelId="{CD72C928-FE4A-4B77-8EC5-E5C707CE94A1}" type="sibTrans" cxnId="{F41BA48E-FB69-4696-900E-0816C7D037F9}">
      <dgm:prSet/>
      <dgm:spPr/>
      <dgm:t>
        <a:bodyPr/>
        <a:lstStyle/>
        <a:p>
          <a:endParaRPr lang="en-AU"/>
        </a:p>
      </dgm:t>
    </dgm:pt>
    <dgm:pt modelId="{0A9120E7-B8F0-4A2B-8545-347FE5C5C92A}" type="pres">
      <dgm:prSet presAssocID="{C6CA3D3E-0F7F-44FD-9A97-6BFE87A17547}" presName="CompostProcess" presStyleCnt="0">
        <dgm:presLayoutVars>
          <dgm:dir/>
          <dgm:resizeHandles val="exact"/>
        </dgm:presLayoutVars>
      </dgm:prSet>
      <dgm:spPr/>
    </dgm:pt>
    <dgm:pt modelId="{06A47B4F-D15D-47D4-BE96-F845D29DE2A9}" type="pres">
      <dgm:prSet presAssocID="{C6CA3D3E-0F7F-44FD-9A97-6BFE87A17547}" presName="arrow" presStyleLbl="bgShp" presStyleIdx="0" presStyleCnt="1"/>
      <dgm:spPr/>
    </dgm:pt>
    <dgm:pt modelId="{F8FC398D-84F4-4989-980A-3F727DD3F972}" type="pres">
      <dgm:prSet presAssocID="{C6CA3D3E-0F7F-44FD-9A97-6BFE87A17547}" presName="linearProcess" presStyleCnt="0"/>
      <dgm:spPr/>
    </dgm:pt>
    <dgm:pt modelId="{FD2A02A8-2044-40AB-89A8-4C0C5ABA9909}" type="pres">
      <dgm:prSet presAssocID="{0FDADB7E-1614-4CFD-A7C4-F4DB677AA1D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4BB7D0D-AFD4-4FBA-814D-0A9453A9B064}" type="pres">
      <dgm:prSet presAssocID="{46FBD22C-4717-48A8-8B8B-45AC421D4FBE}" presName="sibTrans" presStyleCnt="0"/>
      <dgm:spPr/>
    </dgm:pt>
    <dgm:pt modelId="{35C7CD2E-3B6F-4EDA-A337-38DC7CD9ABD5}" type="pres">
      <dgm:prSet presAssocID="{7771E3DA-63B6-4AD1-A3C4-63393AFD2E9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06450D-AF92-4B36-942D-C9B8F3C73671}" type="pres">
      <dgm:prSet presAssocID="{78915F63-4646-435E-BD0D-683C2DEDE227}" presName="sibTrans" presStyleCnt="0"/>
      <dgm:spPr/>
    </dgm:pt>
    <dgm:pt modelId="{0E7CD590-1892-41D3-B95A-CB62BCD596C7}" type="pres">
      <dgm:prSet presAssocID="{16066749-20F2-4F97-8864-8DCA736D34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41BA48E-FB69-4696-900E-0816C7D037F9}" srcId="{C6CA3D3E-0F7F-44FD-9A97-6BFE87A17547}" destId="{16066749-20F2-4F97-8864-8DCA736D342A}" srcOrd="2" destOrd="0" parTransId="{FAC1E4FA-84B6-45D5-97A0-B47924D331FF}" sibTransId="{CD72C928-FE4A-4B77-8EC5-E5C707CE94A1}"/>
    <dgm:cxn modelId="{772A939E-D6A6-42A1-87BD-74818A40490F}" srcId="{C6CA3D3E-0F7F-44FD-9A97-6BFE87A17547}" destId="{0FDADB7E-1614-4CFD-A7C4-F4DB677AA1D8}" srcOrd="0" destOrd="0" parTransId="{57523A04-DC9C-41E8-91FF-697FA2EE622C}" sibTransId="{46FBD22C-4717-48A8-8B8B-45AC421D4FBE}"/>
    <dgm:cxn modelId="{F19E6839-0EA8-475F-82A1-BD6522B8E794}" type="presOf" srcId="{0FDADB7E-1614-4CFD-A7C4-F4DB677AA1D8}" destId="{FD2A02A8-2044-40AB-89A8-4C0C5ABA9909}" srcOrd="0" destOrd="0" presId="urn:microsoft.com/office/officeart/2005/8/layout/hProcess9"/>
    <dgm:cxn modelId="{915204C2-EC84-4560-9970-85B192042F03}" srcId="{C6CA3D3E-0F7F-44FD-9A97-6BFE87A17547}" destId="{7771E3DA-63B6-4AD1-A3C4-63393AFD2E97}" srcOrd="1" destOrd="0" parTransId="{6071AD9E-73A5-466D-B214-F78BE469BB1A}" sibTransId="{78915F63-4646-435E-BD0D-683C2DEDE227}"/>
    <dgm:cxn modelId="{D0B60711-4C4C-4614-9544-F388E341B123}" type="presOf" srcId="{16066749-20F2-4F97-8864-8DCA736D342A}" destId="{0E7CD590-1892-41D3-B95A-CB62BCD596C7}" srcOrd="0" destOrd="0" presId="urn:microsoft.com/office/officeart/2005/8/layout/hProcess9"/>
    <dgm:cxn modelId="{C842F8C2-0EF6-4581-B316-03836AF24088}" type="presOf" srcId="{7771E3DA-63B6-4AD1-A3C4-63393AFD2E97}" destId="{35C7CD2E-3B6F-4EDA-A337-38DC7CD9ABD5}" srcOrd="0" destOrd="0" presId="urn:microsoft.com/office/officeart/2005/8/layout/hProcess9"/>
    <dgm:cxn modelId="{F971CD00-E2FD-4369-AE65-435DCDDEEFF6}" type="presOf" srcId="{C6CA3D3E-0F7F-44FD-9A97-6BFE87A17547}" destId="{0A9120E7-B8F0-4A2B-8545-347FE5C5C92A}" srcOrd="0" destOrd="0" presId="urn:microsoft.com/office/officeart/2005/8/layout/hProcess9"/>
    <dgm:cxn modelId="{3CD5EAE9-4FE5-4563-877D-AFF936939F84}" type="presParOf" srcId="{0A9120E7-B8F0-4A2B-8545-347FE5C5C92A}" destId="{06A47B4F-D15D-47D4-BE96-F845D29DE2A9}" srcOrd="0" destOrd="0" presId="urn:microsoft.com/office/officeart/2005/8/layout/hProcess9"/>
    <dgm:cxn modelId="{4592C119-9E21-4A7B-8B75-7EEF69389799}" type="presParOf" srcId="{0A9120E7-B8F0-4A2B-8545-347FE5C5C92A}" destId="{F8FC398D-84F4-4989-980A-3F727DD3F972}" srcOrd="1" destOrd="0" presId="urn:microsoft.com/office/officeart/2005/8/layout/hProcess9"/>
    <dgm:cxn modelId="{6EE28493-D836-4F63-9D46-D0B3256878E9}" type="presParOf" srcId="{F8FC398D-84F4-4989-980A-3F727DD3F972}" destId="{FD2A02A8-2044-40AB-89A8-4C0C5ABA9909}" srcOrd="0" destOrd="0" presId="urn:microsoft.com/office/officeart/2005/8/layout/hProcess9"/>
    <dgm:cxn modelId="{4A34D08A-DB6B-4184-B8F8-F695644B5152}" type="presParOf" srcId="{F8FC398D-84F4-4989-980A-3F727DD3F972}" destId="{84BB7D0D-AFD4-4FBA-814D-0A9453A9B064}" srcOrd="1" destOrd="0" presId="urn:microsoft.com/office/officeart/2005/8/layout/hProcess9"/>
    <dgm:cxn modelId="{4B13F5FA-4AC9-4EEC-891B-472A1F6E7863}" type="presParOf" srcId="{F8FC398D-84F4-4989-980A-3F727DD3F972}" destId="{35C7CD2E-3B6F-4EDA-A337-38DC7CD9ABD5}" srcOrd="2" destOrd="0" presId="urn:microsoft.com/office/officeart/2005/8/layout/hProcess9"/>
    <dgm:cxn modelId="{A7932049-F883-4316-A81B-7BD6F75CB0BB}" type="presParOf" srcId="{F8FC398D-84F4-4989-980A-3F727DD3F972}" destId="{4B06450D-AF92-4B36-942D-C9B8F3C73671}" srcOrd="3" destOrd="0" presId="urn:microsoft.com/office/officeart/2005/8/layout/hProcess9"/>
    <dgm:cxn modelId="{0CBAFDA9-D3D7-4F11-9B66-FEB0D1AA5C79}" type="presParOf" srcId="{F8FC398D-84F4-4989-980A-3F727DD3F972}" destId="{0E7CD590-1892-41D3-B95A-CB62BCD596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26E18-312F-498E-981F-7FF32A8C5ABB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FD26F3E-B2A7-4FAE-850A-CF40EA843D7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sz="2000" b="1" dirty="0" smtClean="0"/>
            <a:t>Links to research in best practice</a:t>
          </a:r>
        </a:p>
        <a:p>
          <a:endParaRPr lang="en-AU" sz="200" b="1" dirty="0" smtClean="0"/>
        </a:p>
        <a:p>
          <a:r>
            <a:rPr lang="en-AU" sz="800" dirty="0" err="1" smtClean="0"/>
            <a:t>Renshaw</a:t>
          </a:r>
          <a:r>
            <a:rPr lang="en-AU" sz="800" dirty="0" smtClean="0"/>
            <a:t>, P., </a:t>
          </a:r>
          <a:r>
            <a:rPr lang="en-AU" sz="800" dirty="0" err="1" smtClean="0"/>
            <a:t>Baroutsis</a:t>
          </a:r>
          <a:r>
            <a:rPr lang="en-AU" sz="800" dirty="0" smtClean="0"/>
            <a:t>, A., van </a:t>
          </a:r>
          <a:r>
            <a:rPr lang="en-AU" sz="800" dirty="0" err="1" smtClean="0"/>
            <a:t>Kraayenoord</a:t>
          </a:r>
          <a:r>
            <a:rPr lang="en-AU" sz="800" dirty="0" smtClean="0"/>
            <a:t>, C., </a:t>
          </a:r>
          <a:r>
            <a:rPr lang="en-AU" sz="800" dirty="0" err="1" smtClean="0"/>
            <a:t>Goos</a:t>
          </a:r>
          <a:r>
            <a:rPr lang="en-AU" sz="800" dirty="0" smtClean="0"/>
            <a:t>, M., &amp; Dole, S. (2013). Teachers using classroom data well: Identifying key features of effective practices. Final report. Brisbane: The University of Queensland.</a:t>
          </a:r>
        </a:p>
        <a:p>
          <a:endParaRPr lang="en-AU" sz="800" b="1" dirty="0" smtClean="0"/>
        </a:p>
        <a:p>
          <a:r>
            <a:rPr lang="en-AU" sz="2100" b="1" dirty="0" smtClean="0"/>
            <a:t>(early 2013)</a:t>
          </a:r>
          <a:endParaRPr lang="en-AU" sz="2100" b="1" dirty="0" smtClean="0"/>
        </a:p>
        <a:p>
          <a:endParaRPr lang="en-AU" sz="1200" dirty="0" smtClean="0"/>
        </a:p>
      </dgm:t>
    </dgm:pt>
    <dgm:pt modelId="{846670A5-C8BC-4581-9026-CA6FB7E8078F}" type="parTrans" cxnId="{08FFEDE0-5EBE-4F09-A315-AA62A1F683C1}">
      <dgm:prSet/>
      <dgm:spPr/>
      <dgm:t>
        <a:bodyPr/>
        <a:lstStyle/>
        <a:p>
          <a:endParaRPr lang="en-AU"/>
        </a:p>
      </dgm:t>
    </dgm:pt>
    <dgm:pt modelId="{11C678BA-4E28-40D7-B948-B497B24456A9}" type="sibTrans" cxnId="{08FFEDE0-5EBE-4F09-A315-AA62A1F683C1}">
      <dgm:prSet/>
      <dgm:spPr/>
      <dgm:t>
        <a:bodyPr/>
        <a:lstStyle/>
        <a:p>
          <a:endParaRPr lang="en-AU"/>
        </a:p>
      </dgm:t>
    </dgm:pt>
    <dgm:pt modelId="{F132068A-C1E1-49A6-828D-4E7B7B45DE9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sz="2000" b="1" dirty="0" smtClean="0"/>
            <a:t>Expectations of Graduate – Employer Forum </a:t>
          </a:r>
        </a:p>
        <a:p>
          <a:endParaRPr lang="en-AU" sz="2100" b="1" dirty="0" smtClean="0"/>
        </a:p>
        <a:p>
          <a:endParaRPr lang="en-AU" sz="1600" b="1" dirty="0" smtClean="0"/>
        </a:p>
        <a:p>
          <a:r>
            <a:rPr lang="en-AU" sz="2100" b="1" dirty="0" smtClean="0"/>
            <a:t>(Oct 2013)</a:t>
          </a:r>
          <a:endParaRPr lang="en-AU" sz="2100" b="1" dirty="0"/>
        </a:p>
      </dgm:t>
    </dgm:pt>
    <dgm:pt modelId="{37D0F46A-92A5-4383-90D1-1EB244884447}" type="parTrans" cxnId="{F934FFE6-0644-477C-8A5B-C96B5A705114}">
      <dgm:prSet/>
      <dgm:spPr/>
      <dgm:t>
        <a:bodyPr/>
        <a:lstStyle/>
        <a:p>
          <a:endParaRPr lang="en-AU"/>
        </a:p>
      </dgm:t>
    </dgm:pt>
    <dgm:pt modelId="{006AA7ED-CA00-4217-A8A3-302D80E09D89}" type="sibTrans" cxnId="{F934FFE6-0644-477C-8A5B-C96B5A705114}">
      <dgm:prSet/>
      <dgm:spPr/>
      <dgm:t>
        <a:bodyPr/>
        <a:lstStyle/>
        <a:p>
          <a:endParaRPr lang="en-AU"/>
        </a:p>
      </dgm:t>
    </dgm:pt>
    <dgm:pt modelId="{9E3BBAE3-3D1E-4109-AC8B-3690D2F516B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sz="2000" b="1" dirty="0" smtClean="0"/>
            <a:t>Peer Moderation </a:t>
          </a:r>
        </a:p>
        <a:p>
          <a:r>
            <a:rPr lang="en-AU" sz="2000" b="1" dirty="0" smtClean="0"/>
            <a:t>- QDEF Forum</a:t>
          </a:r>
        </a:p>
        <a:p>
          <a:endParaRPr lang="en-AU" sz="1600" b="1" dirty="0" smtClean="0"/>
        </a:p>
        <a:p>
          <a:endParaRPr lang="en-AU" sz="1600" b="1" dirty="0" smtClean="0"/>
        </a:p>
        <a:p>
          <a:r>
            <a:rPr lang="en-AU" sz="2100" b="1" dirty="0" smtClean="0"/>
            <a:t>(June 2014)</a:t>
          </a:r>
        </a:p>
        <a:p>
          <a:endParaRPr lang="en-AU" sz="2200" b="1" dirty="0" smtClean="0"/>
        </a:p>
      </dgm:t>
    </dgm:pt>
    <dgm:pt modelId="{BF3030C1-FF34-44F4-B80B-495109DB0E7C}" type="parTrans" cxnId="{D19A7B6F-21D4-45BC-8BE2-BBBD446BE146}">
      <dgm:prSet/>
      <dgm:spPr/>
      <dgm:t>
        <a:bodyPr/>
        <a:lstStyle/>
        <a:p>
          <a:endParaRPr lang="en-AU"/>
        </a:p>
      </dgm:t>
    </dgm:pt>
    <dgm:pt modelId="{86344167-7513-4221-B217-FD0F75262290}" type="sibTrans" cxnId="{D19A7B6F-21D4-45BC-8BE2-BBBD446BE146}">
      <dgm:prSet/>
      <dgm:spPr/>
      <dgm:t>
        <a:bodyPr/>
        <a:lstStyle/>
        <a:p>
          <a:endParaRPr lang="en-AU"/>
        </a:p>
      </dgm:t>
    </dgm:pt>
    <dgm:pt modelId="{BB7DC7CA-405D-4ABC-857E-B9726535BCB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sz="2000" b="1" dirty="0" smtClean="0"/>
            <a:t>QCT Expert Panel – Monitoring Reports</a:t>
          </a:r>
        </a:p>
        <a:p>
          <a:endParaRPr lang="en-AU" sz="2100" b="1" dirty="0" smtClean="0"/>
        </a:p>
        <a:p>
          <a:endParaRPr lang="en-AU" sz="1600" b="1" dirty="0" smtClean="0"/>
        </a:p>
        <a:p>
          <a:r>
            <a:rPr lang="en-AU" sz="2100" b="1" dirty="0" smtClean="0"/>
            <a:t>(Sept 2014)</a:t>
          </a:r>
          <a:endParaRPr lang="en-AU" sz="2100" b="1" dirty="0"/>
        </a:p>
      </dgm:t>
    </dgm:pt>
    <dgm:pt modelId="{2ABF4B9E-EB8A-47B7-9B40-61CEE93F0DAA}" type="parTrans" cxnId="{7A6D64C5-BDE6-41C5-AD1E-1DA5D68D42DD}">
      <dgm:prSet/>
      <dgm:spPr/>
      <dgm:t>
        <a:bodyPr/>
        <a:lstStyle/>
        <a:p>
          <a:endParaRPr lang="en-AU"/>
        </a:p>
      </dgm:t>
    </dgm:pt>
    <dgm:pt modelId="{E80E59AB-F22E-460C-94EB-2ACAF401110B}" type="sibTrans" cxnId="{7A6D64C5-BDE6-41C5-AD1E-1DA5D68D42DD}">
      <dgm:prSet/>
      <dgm:spPr/>
      <dgm:t>
        <a:bodyPr/>
        <a:lstStyle/>
        <a:p>
          <a:endParaRPr lang="en-AU"/>
        </a:p>
      </dgm:t>
    </dgm:pt>
    <dgm:pt modelId="{EEA4AF74-A8DC-4844-838B-E4231E22B489}" type="pres">
      <dgm:prSet presAssocID="{11E26E18-312F-498E-981F-7FF32A8C5A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D7CCE18-6B61-4B21-856F-4D7B675AEF00}" type="pres">
      <dgm:prSet presAssocID="{11E26E18-312F-498E-981F-7FF32A8C5ABB}" presName="bkgdShp" presStyleLbl="alignAccFollowNode1" presStyleIdx="0" presStyleCnt="1"/>
      <dgm:spPr/>
    </dgm:pt>
    <dgm:pt modelId="{2AABC2A0-2FE6-4441-9969-DA31601A1BFA}" type="pres">
      <dgm:prSet presAssocID="{11E26E18-312F-498E-981F-7FF32A8C5ABB}" presName="linComp" presStyleCnt="0"/>
      <dgm:spPr/>
    </dgm:pt>
    <dgm:pt modelId="{43AF666A-513C-4FBD-8149-EBB1321D26DF}" type="pres">
      <dgm:prSet presAssocID="{1FD26F3E-B2A7-4FAE-850A-CF40EA843D71}" presName="compNode" presStyleCnt="0"/>
      <dgm:spPr/>
    </dgm:pt>
    <dgm:pt modelId="{65662A6D-0900-4168-B6CA-CAB8193956A8}" type="pres">
      <dgm:prSet presAssocID="{1FD26F3E-B2A7-4FAE-850A-CF40EA843D71}" presName="node" presStyleLbl="node1" presStyleIdx="0" presStyleCnt="4" custScaleX="19465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94A4E2-D062-4A45-A8D1-35DE279A7BB5}" type="pres">
      <dgm:prSet presAssocID="{1FD26F3E-B2A7-4FAE-850A-CF40EA843D71}" presName="invisiNode" presStyleLbl="node1" presStyleIdx="0" presStyleCnt="4"/>
      <dgm:spPr/>
    </dgm:pt>
    <dgm:pt modelId="{82243862-3C20-4E9C-B35C-29D61E011AAC}" type="pres">
      <dgm:prSet presAssocID="{1FD26F3E-B2A7-4FAE-850A-CF40EA843D71}" presName="imagNode" presStyleLbl="fgImgPlace1" presStyleIdx="0" presStyleCnt="4" custScaleX="1844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AU"/>
        </a:p>
      </dgm:t>
    </dgm:pt>
    <dgm:pt modelId="{5F1D756C-76A5-42C5-94A3-A821F323FC36}" type="pres">
      <dgm:prSet presAssocID="{11C678BA-4E28-40D7-B948-B497B24456A9}" presName="sibTrans" presStyleLbl="sibTrans2D1" presStyleIdx="0" presStyleCnt="0"/>
      <dgm:spPr/>
      <dgm:t>
        <a:bodyPr/>
        <a:lstStyle/>
        <a:p>
          <a:endParaRPr lang="en-AU"/>
        </a:p>
      </dgm:t>
    </dgm:pt>
    <dgm:pt modelId="{368A12ED-60A3-4DB6-BA2C-F3E8A3516870}" type="pres">
      <dgm:prSet presAssocID="{F132068A-C1E1-49A6-828D-4E7B7B45DE9C}" presName="compNode" presStyleCnt="0"/>
      <dgm:spPr/>
    </dgm:pt>
    <dgm:pt modelId="{7C70E89A-E146-4E74-83C5-586E5B5677BE}" type="pres">
      <dgm:prSet presAssocID="{F132068A-C1E1-49A6-828D-4E7B7B45DE9C}" presName="node" presStyleLbl="node1" presStyleIdx="1" presStyleCnt="4" custScaleX="18181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8212B71-76D7-4D6A-AB9D-144A7568A419}" type="pres">
      <dgm:prSet presAssocID="{F132068A-C1E1-49A6-828D-4E7B7B45DE9C}" presName="invisiNode" presStyleLbl="node1" presStyleIdx="1" presStyleCnt="4"/>
      <dgm:spPr/>
    </dgm:pt>
    <dgm:pt modelId="{C74F7CAE-B3AB-4EC3-847A-7BFD01F19BF1}" type="pres">
      <dgm:prSet presAssocID="{F132068A-C1E1-49A6-828D-4E7B7B45DE9C}" presName="imagNode" presStyleLbl="fgImgPlace1" presStyleIdx="1" presStyleCnt="4" custScaleX="1765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AU"/>
        </a:p>
      </dgm:t>
    </dgm:pt>
    <dgm:pt modelId="{E46F52ED-8ACD-4FFC-B9E7-DF04238B0045}" type="pres">
      <dgm:prSet presAssocID="{006AA7ED-CA00-4217-A8A3-302D80E09D89}" presName="sibTrans" presStyleLbl="sibTrans2D1" presStyleIdx="0" presStyleCnt="0"/>
      <dgm:spPr/>
      <dgm:t>
        <a:bodyPr/>
        <a:lstStyle/>
        <a:p>
          <a:endParaRPr lang="en-AU"/>
        </a:p>
      </dgm:t>
    </dgm:pt>
    <dgm:pt modelId="{43C4ACEA-8DD1-48CC-B815-893C439C0998}" type="pres">
      <dgm:prSet presAssocID="{9E3BBAE3-3D1E-4109-AC8B-3690D2F516B6}" presName="compNode" presStyleCnt="0"/>
      <dgm:spPr/>
    </dgm:pt>
    <dgm:pt modelId="{433595DF-1878-4A65-A565-32648F31643D}" type="pres">
      <dgm:prSet presAssocID="{9E3BBAE3-3D1E-4109-AC8B-3690D2F516B6}" presName="node" presStyleLbl="node1" presStyleIdx="2" presStyleCnt="4" custScaleX="18375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C9E1E74-3DFE-4FAD-ADE7-4A5694F9A70A}" type="pres">
      <dgm:prSet presAssocID="{9E3BBAE3-3D1E-4109-AC8B-3690D2F516B6}" presName="invisiNode" presStyleLbl="node1" presStyleIdx="2" presStyleCnt="4"/>
      <dgm:spPr/>
    </dgm:pt>
    <dgm:pt modelId="{2B1FA111-DB81-4FBF-9E10-E7FAE3CBBEDF}" type="pres">
      <dgm:prSet presAssocID="{9E3BBAE3-3D1E-4109-AC8B-3690D2F516B6}" presName="imagNode" presStyleLbl="fgImgPlace1" presStyleIdx="2" presStyleCnt="4" custScaleX="17270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AU"/>
        </a:p>
      </dgm:t>
    </dgm:pt>
    <dgm:pt modelId="{6F9C11FF-516B-42B7-89F8-1CF3D30C993B}" type="pres">
      <dgm:prSet presAssocID="{86344167-7513-4221-B217-FD0F75262290}" presName="sibTrans" presStyleLbl="sibTrans2D1" presStyleIdx="0" presStyleCnt="0"/>
      <dgm:spPr/>
      <dgm:t>
        <a:bodyPr/>
        <a:lstStyle/>
        <a:p>
          <a:endParaRPr lang="en-AU"/>
        </a:p>
      </dgm:t>
    </dgm:pt>
    <dgm:pt modelId="{C22DE16F-4574-4171-90EE-C6199DA2D34B}" type="pres">
      <dgm:prSet presAssocID="{BB7DC7CA-405D-4ABC-857E-B9726535BCBE}" presName="compNode" presStyleCnt="0"/>
      <dgm:spPr/>
    </dgm:pt>
    <dgm:pt modelId="{97761042-4EA9-4803-92D6-A4D71C4A41EB}" type="pres">
      <dgm:prSet presAssocID="{BB7DC7CA-405D-4ABC-857E-B9726535BCBE}" presName="node" presStyleLbl="node1" presStyleIdx="3" presStyleCnt="4" custScaleX="1838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8C2584-36C0-4980-BFD2-C65D82115508}" type="pres">
      <dgm:prSet presAssocID="{BB7DC7CA-405D-4ABC-857E-B9726535BCBE}" presName="invisiNode" presStyleLbl="node1" presStyleIdx="3" presStyleCnt="4"/>
      <dgm:spPr/>
    </dgm:pt>
    <dgm:pt modelId="{E93495A0-B0E0-4CE1-ABBD-2B9367492F6D}" type="pres">
      <dgm:prSet presAssocID="{BB7DC7CA-405D-4ABC-857E-B9726535BCBE}" presName="imagNode" presStyleLbl="fgImgPlace1" presStyleIdx="3" presStyleCnt="4" custScaleX="16865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934FFE6-0644-477C-8A5B-C96B5A705114}" srcId="{11E26E18-312F-498E-981F-7FF32A8C5ABB}" destId="{F132068A-C1E1-49A6-828D-4E7B7B45DE9C}" srcOrd="1" destOrd="0" parTransId="{37D0F46A-92A5-4383-90D1-1EB244884447}" sibTransId="{006AA7ED-CA00-4217-A8A3-302D80E09D89}"/>
    <dgm:cxn modelId="{E0EDD23E-F238-4A49-B851-639BEB1912B7}" type="presOf" srcId="{9E3BBAE3-3D1E-4109-AC8B-3690D2F516B6}" destId="{433595DF-1878-4A65-A565-32648F31643D}" srcOrd="0" destOrd="0" presId="urn:microsoft.com/office/officeart/2005/8/layout/pList2"/>
    <dgm:cxn modelId="{CD487808-00D5-4737-830E-B408FD960BF7}" type="presOf" srcId="{1FD26F3E-B2A7-4FAE-850A-CF40EA843D71}" destId="{65662A6D-0900-4168-B6CA-CAB8193956A8}" srcOrd="0" destOrd="0" presId="urn:microsoft.com/office/officeart/2005/8/layout/pList2"/>
    <dgm:cxn modelId="{D19A7B6F-21D4-45BC-8BE2-BBBD446BE146}" srcId="{11E26E18-312F-498E-981F-7FF32A8C5ABB}" destId="{9E3BBAE3-3D1E-4109-AC8B-3690D2F516B6}" srcOrd="2" destOrd="0" parTransId="{BF3030C1-FF34-44F4-B80B-495109DB0E7C}" sibTransId="{86344167-7513-4221-B217-FD0F75262290}"/>
    <dgm:cxn modelId="{7A6D64C5-BDE6-41C5-AD1E-1DA5D68D42DD}" srcId="{11E26E18-312F-498E-981F-7FF32A8C5ABB}" destId="{BB7DC7CA-405D-4ABC-857E-B9726535BCBE}" srcOrd="3" destOrd="0" parTransId="{2ABF4B9E-EB8A-47B7-9B40-61CEE93F0DAA}" sibTransId="{E80E59AB-F22E-460C-94EB-2ACAF401110B}"/>
    <dgm:cxn modelId="{08FFEDE0-5EBE-4F09-A315-AA62A1F683C1}" srcId="{11E26E18-312F-498E-981F-7FF32A8C5ABB}" destId="{1FD26F3E-B2A7-4FAE-850A-CF40EA843D71}" srcOrd="0" destOrd="0" parTransId="{846670A5-C8BC-4581-9026-CA6FB7E8078F}" sibTransId="{11C678BA-4E28-40D7-B948-B497B24456A9}"/>
    <dgm:cxn modelId="{DEF64150-61FC-4849-8778-8322557EAB01}" type="presOf" srcId="{006AA7ED-CA00-4217-A8A3-302D80E09D89}" destId="{E46F52ED-8ACD-4FFC-B9E7-DF04238B0045}" srcOrd="0" destOrd="0" presId="urn:microsoft.com/office/officeart/2005/8/layout/pList2"/>
    <dgm:cxn modelId="{39F65BED-84F1-4995-8872-BB22F5986D18}" type="presOf" srcId="{BB7DC7CA-405D-4ABC-857E-B9726535BCBE}" destId="{97761042-4EA9-4803-92D6-A4D71C4A41EB}" srcOrd="0" destOrd="0" presId="urn:microsoft.com/office/officeart/2005/8/layout/pList2"/>
    <dgm:cxn modelId="{104E5710-06AA-406A-AD3B-A1F389C313D6}" type="presOf" srcId="{11C678BA-4E28-40D7-B948-B497B24456A9}" destId="{5F1D756C-76A5-42C5-94A3-A821F323FC36}" srcOrd="0" destOrd="0" presId="urn:microsoft.com/office/officeart/2005/8/layout/pList2"/>
    <dgm:cxn modelId="{986EB536-8BFE-46B2-99D1-6D491D54E364}" type="presOf" srcId="{86344167-7513-4221-B217-FD0F75262290}" destId="{6F9C11FF-516B-42B7-89F8-1CF3D30C993B}" srcOrd="0" destOrd="0" presId="urn:microsoft.com/office/officeart/2005/8/layout/pList2"/>
    <dgm:cxn modelId="{09133431-1656-4D38-90B2-0850C1A3D41B}" type="presOf" srcId="{F132068A-C1E1-49A6-828D-4E7B7B45DE9C}" destId="{7C70E89A-E146-4E74-83C5-586E5B5677BE}" srcOrd="0" destOrd="0" presId="urn:microsoft.com/office/officeart/2005/8/layout/pList2"/>
    <dgm:cxn modelId="{D702E30C-C4F1-4DED-BA63-378D03E343FD}" type="presOf" srcId="{11E26E18-312F-498E-981F-7FF32A8C5ABB}" destId="{EEA4AF74-A8DC-4844-838B-E4231E22B489}" srcOrd="0" destOrd="0" presId="urn:microsoft.com/office/officeart/2005/8/layout/pList2"/>
    <dgm:cxn modelId="{784730D8-BCA9-4544-812F-0125BB1A1C70}" type="presParOf" srcId="{EEA4AF74-A8DC-4844-838B-E4231E22B489}" destId="{8D7CCE18-6B61-4B21-856F-4D7B675AEF00}" srcOrd="0" destOrd="0" presId="urn:microsoft.com/office/officeart/2005/8/layout/pList2"/>
    <dgm:cxn modelId="{1F6EDCF0-9EF1-4574-ACD5-78783CAF2230}" type="presParOf" srcId="{EEA4AF74-A8DC-4844-838B-E4231E22B489}" destId="{2AABC2A0-2FE6-4441-9969-DA31601A1BFA}" srcOrd="1" destOrd="0" presId="urn:microsoft.com/office/officeart/2005/8/layout/pList2"/>
    <dgm:cxn modelId="{7E00D631-3C48-47B5-8D66-D43399058FD5}" type="presParOf" srcId="{2AABC2A0-2FE6-4441-9969-DA31601A1BFA}" destId="{43AF666A-513C-4FBD-8149-EBB1321D26DF}" srcOrd="0" destOrd="0" presId="urn:microsoft.com/office/officeart/2005/8/layout/pList2"/>
    <dgm:cxn modelId="{0A3CF9F0-044E-4881-BD26-625ABE6683AD}" type="presParOf" srcId="{43AF666A-513C-4FBD-8149-EBB1321D26DF}" destId="{65662A6D-0900-4168-B6CA-CAB8193956A8}" srcOrd="0" destOrd="0" presId="urn:microsoft.com/office/officeart/2005/8/layout/pList2"/>
    <dgm:cxn modelId="{D748A015-3A07-455B-B405-5CE884A3A276}" type="presParOf" srcId="{43AF666A-513C-4FBD-8149-EBB1321D26DF}" destId="{6394A4E2-D062-4A45-A8D1-35DE279A7BB5}" srcOrd="1" destOrd="0" presId="urn:microsoft.com/office/officeart/2005/8/layout/pList2"/>
    <dgm:cxn modelId="{F2F7722D-6B56-4B1D-B135-1F6A154D2220}" type="presParOf" srcId="{43AF666A-513C-4FBD-8149-EBB1321D26DF}" destId="{82243862-3C20-4E9C-B35C-29D61E011AAC}" srcOrd="2" destOrd="0" presId="urn:microsoft.com/office/officeart/2005/8/layout/pList2"/>
    <dgm:cxn modelId="{56C572B9-1300-4DCC-9ECC-2F19432CE783}" type="presParOf" srcId="{2AABC2A0-2FE6-4441-9969-DA31601A1BFA}" destId="{5F1D756C-76A5-42C5-94A3-A821F323FC36}" srcOrd="1" destOrd="0" presId="urn:microsoft.com/office/officeart/2005/8/layout/pList2"/>
    <dgm:cxn modelId="{CA7F9894-E74C-4618-A564-579AFA1AD224}" type="presParOf" srcId="{2AABC2A0-2FE6-4441-9969-DA31601A1BFA}" destId="{368A12ED-60A3-4DB6-BA2C-F3E8A3516870}" srcOrd="2" destOrd="0" presId="urn:microsoft.com/office/officeart/2005/8/layout/pList2"/>
    <dgm:cxn modelId="{1AD22B3F-1AF8-44A5-AEED-3349EE3AF755}" type="presParOf" srcId="{368A12ED-60A3-4DB6-BA2C-F3E8A3516870}" destId="{7C70E89A-E146-4E74-83C5-586E5B5677BE}" srcOrd="0" destOrd="0" presId="urn:microsoft.com/office/officeart/2005/8/layout/pList2"/>
    <dgm:cxn modelId="{A013DC74-5467-4EA9-A390-B33001397359}" type="presParOf" srcId="{368A12ED-60A3-4DB6-BA2C-F3E8A3516870}" destId="{28212B71-76D7-4D6A-AB9D-144A7568A419}" srcOrd="1" destOrd="0" presId="urn:microsoft.com/office/officeart/2005/8/layout/pList2"/>
    <dgm:cxn modelId="{8CCB559F-4A1F-483F-BD1D-5005C83A080E}" type="presParOf" srcId="{368A12ED-60A3-4DB6-BA2C-F3E8A3516870}" destId="{C74F7CAE-B3AB-4EC3-847A-7BFD01F19BF1}" srcOrd="2" destOrd="0" presId="urn:microsoft.com/office/officeart/2005/8/layout/pList2"/>
    <dgm:cxn modelId="{3A691C59-B2E4-433E-B80D-E5ECF6D81D6E}" type="presParOf" srcId="{2AABC2A0-2FE6-4441-9969-DA31601A1BFA}" destId="{E46F52ED-8ACD-4FFC-B9E7-DF04238B0045}" srcOrd="3" destOrd="0" presId="urn:microsoft.com/office/officeart/2005/8/layout/pList2"/>
    <dgm:cxn modelId="{5942D0DC-EC59-4A74-8B02-9AC23CFEDB0D}" type="presParOf" srcId="{2AABC2A0-2FE6-4441-9969-DA31601A1BFA}" destId="{43C4ACEA-8DD1-48CC-B815-893C439C0998}" srcOrd="4" destOrd="0" presId="urn:microsoft.com/office/officeart/2005/8/layout/pList2"/>
    <dgm:cxn modelId="{CAFFC373-449B-47F7-B884-6EC16155D0AD}" type="presParOf" srcId="{43C4ACEA-8DD1-48CC-B815-893C439C0998}" destId="{433595DF-1878-4A65-A565-32648F31643D}" srcOrd="0" destOrd="0" presId="urn:microsoft.com/office/officeart/2005/8/layout/pList2"/>
    <dgm:cxn modelId="{DE84FFB4-AB18-482E-85D5-8CAA7F383815}" type="presParOf" srcId="{43C4ACEA-8DD1-48CC-B815-893C439C0998}" destId="{5C9E1E74-3DFE-4FAD-ADE7-4A5694F9A70A}" srcOrd="1" destOrd="0" presId="urn:microsoft.com/office/officeart/2005/8/layout/pList2"/>
    <dgm:cxn modelId="{546442FE-FA48-430F-A8DA-4438FAC8F4BA}" type="presParOf" srcId="{43C4ACEA-8DD1-48CC-B815-893C439C0998}" destId="{2B1FA111-DB81-4FBF-9E10-E7FAE3CBBEDF}" srcOrd="2" destOrd="0" presId="urn:microsoft.com/office/officeart/2005/8/layout/pList2"/>
    <dgm:cxn modelId="{5DDA9631-4785-4757-BC54-CCAE6BBF56EF}" type="presParOf" srcId="{2AABC2A0-2FE6-4441-9969-DA31601A1BFA}" destId="{6F9C11FF-516B-42B7-89F8-1CF3D30C993B}" srcOrd="5" destOrd="0" presId="urn:microsoft.com/office/officeart/2005/8/layout/pList2"/>
    <dgm:cxn modelId="{7E19EC93-3544-40F5-8320-512E0446FE39}" type="presParOf" srcId="{2AABC2A0-2FE6-4441-9969-DA31601A1BFA}" destId="{C22DE16F-4574-4171-90EE-C6199DA2D34B}" srcOrd="6" destOrd="0" presId="urn:microsoft.com/office/officeart/2005/8/layout/pList2"/>
    <dgm:cxn modelId="{ADF21FEF-B23C-479E-AEF4-AADFC0D4253F}" type="presParOf" srcId="{C22DE16F-4574-4171-90EE-C6199DA2D34B}" destId="{97761042-4EA9-4803-92D6-A4D71C4A41EB}" srcOrd="0" destOrd="0" presId="urn:microsoft.com/office/officeart/2005/8/layout/pList2"/>
    <dgm:cxn modelId="{8B4E4FEF-0CE5-49EE-BAB1-5C2C12547BF9}" type="presParOf" srcId="{C22DE16F-4574-4171-90EE-C6199DA2D34B}" destId="{AF8C2584-36C0-4980-BFD2-C65D82115508}" srcOrd="1" destOrd="0" presId="urn:microsoft.com/office/officeart/2005/8/layout/pList2"/>
    <dgm:cxn modelId="{6C26FA88-11E1-40E0-9FE6-EC510E20D326}" type="presParOf" srcId="{C22DE16F-4574-4171-90EE-C6199DA2D34B}" destId="{E93495A0-B0E0-4CE1-ABBD-2B9367492F6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C8D4F1-AA02-4CDC-B901-AD81987D630D}" type="doc">
      <dgm:prSet loTypeId="urn:microsoft.com/office/officeart/2005/8/layout/balance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9AF2BB6-F48D-4F21-A2F7-16FEE0EE968E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/>
            <a:t>Strengthen emphasis on evidence-based decision making and critical reflexivity</a:t>
          </a:r>
          <a:endParaRPr lang="en-US" sz="1300" dirty="0"/>
        </a:p>
      </dgm:t>
    </dgm:pt>
    <dgm:pt modelId="{C3C7AC20-5876-47A6-A4F0-2B815055F628}" type="parTrans" cxnId="{1B291E32-14DD-4EAB-A383-3568E763D378}">
      <dgm:prSet/>
      <dgm:spPr/>
      <dgm:t>
        <a:bodyPr/>
        <a:lstStyle/>
        <a:p>
          <a:endParaRPr lang="en-US"/>
        </a:p>
      </dgm:t>
    </dgm:pt>
    <dgm:pt modelId="{D7DF8D1B-446E-43BF-8DA3-919C98DE52F1}" type="sibTrans" cxnId="{1B291E32-14DD-4EAB-A383-3568E763D378}">
      <dgm:prSet/>
      <dgm:spPr/>
      <dgm:t>
        <a:bodyPr/>
        <a:lstStyle/>
        <a:p>
          <a:endParaRPr lang="en-US"/>
        </a:p>
      </dgm:t>
    </dgm:pt>
    <dgm:pt modelId="{F073CD0A-A01A-4122-AC77-3B82A1F9A75A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9522726A-0054-4D2E-A18B-CFA321F8F9B8}" type="parTrans" cxnId="{DE57258A-43E6-497E-BEE0-476790013E14}">
      <dgm:prSet/>
      <dgm:spPr/>
      <dgm:t>
        <a:bodyPr/>
        <a:lstStyle/>
        <a:p>
          <a:endParaRPr lang="en-US"/>
        </a:p>
      </dgm:t>
    </dgm:pt>
    <dgm:pt modelId="{7822FFC8-4FB8-40D2-979A-CFB26C319BD5}" type="sibTrans" cxnId="{DE57258A-43E6-497E-BEE0-476790013E14}">
      <dgm:prSet/>
      <dgm:spPr/>
      <dgm:t>
        <a:bodyPr/>
        <a:lstStyle/>
        <a:p>
          <a:endParaRPr lang="en-US"/>
        </a:p>
      </dgm:t>
    </dgm:pt>
    <dgm:pt modelId="{0E72F160-9EA1-4D94-90EA-35F862E86FF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/>
            <a:t>Helpful resources </a:t>
          </a:r>
          <a:endParaRPr lang="en-US" sz="1300" dirty="0"/>
        </a:p>
      </dgm:t>
    </dgm:pt>
    <dgm:pt modelId="{FC4ECD0B-52C5-4D0D-833A-22FC774D400B}" type="parTrans" cxnId="{0F944AA7-1BCD-457C-8DE4-08C6BB989784}">
      <dgm:prSet/>
      <dgm:spPr/>
      <dgm:t>
        <a:bodyPr/>
        <a:lstStyle/>
        <a:p>
          <a:endParaRPr lang="en-US"/>
        </a:p>
      </dgm:t>
    </dgm:pt>
    <dgm:pt modelId="{272450F2-354E-4997-97B1-7CAA66B3DF0E}" type="sibTrans" cxnId="{0F944AA7-1BCD-457C-8DE4-08C6BB989784}">
      <dgm:prSet/>
      <dgm:spPr/>
      <dgm:t>
        <a:bodyPr/>
        <a:lstStyle/>
        <a:p>
          <a:endParaRPr lang="en-US"/>
        </a:p>
      </dgm:t>
    </dgm:pt>
    <dgm:pt modelId="{FED3E599-5074-4CFA-8ACA-565DD0A8B200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/>
            <a:t>Detailed description on the intent of Focus area 5.4 </a:t>
          </a:r>
          <a:endParaRPr lang="en-US" sz="1300" dirty="0"/>
        </a:p>
      </dgm:t>
    </dgm:pt>
    <dgm:pt modelId="{A4AB1FC7-9E65-44FB-B737-398937E57C16}" type="parTrans" cxnId="{8808B5CF-DDD2-4708-BF7D-0EBFD3FEA703}">
      <dgm:prSet/>
      <dgm:spPr/>
      <dgm:t>
        <a:bodyPr/>
        <a:lstStyle/>
        <a:p>
          <a:endParaRPr lang="en-US"/>
        </a:p>
      </dgm:t>
    </dgm:pt>
    <dgm:pt modelId="{39233809-AA65-45A1-ABCC-DB2E528E2940}" type="sibTrans" cxnId="{8808B5CF-DDD2-4708-BF7D-0EBFD3FEA703}">
      <dgm:prSet/>
      <dgm:spPr/>
      <dgm:t>
        <a:bodyPr/>
        <a:lstStyle/>
        <a:p>
          <a:endParaRPr lang="en-US"/>
        </a:p>
      </dgm:t>
    </dgm:pt>
    <dgm:pt modelId="{FDA8962F-5025-4303-B839-C91BB7D431FE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/>
            <a:t>Individual feedback in relation to programs and course assessment</a:t>
          </a:r>
          <a:endParaRPr lang="en-US" sz="1300" dirty="0"/>
        </a:p>
      </dgm:t>
    </dgm:pt>
    <dgm:pt modelId="{72AFCC23-0170-4E81-AFDC-BDFF2C153065}" type="parTrans" cxnId="{67A66974-EFD9-4018-B311-62696CFA406C}">
      <dgm:prSet/>
      <dgm:spPr/>
      <dgm:t>
        <a:bodyPr/>
        <a:lstStyle/>
        <a:p>
          <a:endParaRPr lang="en-US"/>
        </a:p>
      </dgm:t>
    </dgm:pt>
    <dgm:pt modelId="{94FA301D-F858-4FE2-BFA7-6050ABF4F4D4}" type="sibTrans" cxnId="{67A66974-EFD9-4018-B311-62696CFA406C}">
      <dgm:prSet/>
      <dgm:spPr/>
      <dgm:t>
        <a:bodyPr/>
        <a:lstStyle/>
        <a:p>
          <a:endParaRPr lang="en-US"/>
        </a:p>
      </dgm:t>
    </dgm:pt>
    <dgm:pt modelId="{6C508F0D-A925-45C7-93FE-1F90BEA704F4}">
      <dgm:prSet phldrT="[Text]"/>
      <dgm:spPr/>
      <dgm:t>
        <a:bodyPr/>
        <a:lstStyle/>
        <a:p>
          <a:r>
            <a:rPr lang="en-US" dirty="0" smtClean="0"/>
            <a:t>Recommendations</a:t>
          </a:r>
          <a:endParaRPr lang="en-US" dirty="0"/>
        </a:p>
      </dgm:t>
    </dgm:pt>
    <dgm:pt modelId="{6A5AB28D-CB4B-4F3E-921B-C9C1DD04CFAE}" type="sibTrans" cxnId="{587B98C6-C6CC-4955-8043-98054A49D9A5}">
      <dgm:prSet/>
      <dgm:spPr/>
      <dgm:t>
        <a:bodyPr/>
        <a:lstStyle/>
        <a:p>
          <a:endParaRPr lang="en-US"/>
        </a:p>
      </dgm:t>
    </dgm:pt>
    <dgm:pt modelId="{77B2CFD4-A2C5-43FA-9C36-7DA958A21C88}" type="parTrans" cxnId="{587B98C6-C6CC-4955-8043-98054A49D9A5}">
      <dgm:prSet/>
      <dgm:spPr/>
      <dgm:t>
        <a:bodyPr/>
        <a:lstStyle/>
        <a:p>
          <a:endParaRPr lang="en-US"/>
        </a:p>
      </dgm:t>
    </dgm:pt>
    <dgm:pt modelId="{3646241A-C2CE-4D03-9763-C7905F86177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/>
            <a:t>Broaden the focus from data about individual learners to whole class data</a:t>
          </a:r>
          <a:endParaRPr lang="en-US" sz="1300" dirty="0"/>
        </a:p>
      </dgm:t>
    </dgm:pt>
    <dgm:pt modelId="{763ECF25-1E9E-4A1B-B41F-AEF01718D59F}" type="sibTrans" cxnId="{A46492C3-94E8-4BB7-94A3-CDD618339048}">
      <dgm:prSet/>
      <dgm:spPr/>
      <dgm:t>
        <a:bodyPr/>
        <a:lstStyle/>
        <a:p>
          <a:endParaRPr lang="en-US"/>
        </a:p>
      </dgm:t>
    </dgm:pt>
    <dgm:pt modelId="{9AC994BE-A9CC-4D01-927C-7CD93BE6AD37}" type="parTrans" cxnId="{A46492C3-94E8-4BB7-94A3-CDD618339048}">
      <dgm:prSet/>
      <dgm:spPr/>
      <dgm:t>
        <a:bodyPr/>
        <a:lstStyle/>
        <a:p>
          <a:endParaRPr lang="en-US"/>
        </a:p>
      </dgm:t>
    </dgm:pt>
    <dgm:pt modelId="{B05AF7D5-8E1F-4B63-B69C-BC701856B332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/>
            <a:t>Develop assessment dispositions early and develop skills across programs</a:t>
          </a:r>
          <a:endParaRPr lang="en-US" sz="1300" dirty="0"/>
        </a:p>
      </dgm:t>
    </dgm:pt>
    <dgm:pt modelId="{C8AFCFA5-48CA-4A1F-8DF4-9F1262EED388}" type="parTrans" cxnId="{7742E678-83A2-4038-9AA7-F7E128B85924}">
      <dgm:prSet/>
      <dgm:spPr/>
      <dgm:t>
        <a:bodyPr/>
        <a:lstStyle/>
        <a:p>
          <a:endParaRPr lang="en-US"/>
        </a:p>
      </dgm:t>
    </dgm:pt>
    <dgm:pt modelId="{BB939E47-A464-4E82-80F6-7DBD5205E217}" type="sibTrans" cxnId="{7742E678-83A2-4038-9AA7-F7E128B85924}">
      <dgm:prSet/>
      <dgm:spPr/>
      <dgm:t>
        <a:bodyPr/>
        <a:lstStyle/>
        <a:p>
          <a:endParaRPr lang="en-US"/>
        </a:p>
      </dgm:t>
    </dgm:pt>
    <dgm:pt modelId="{5E40BA03-91C9-4BC6-8169-0F50C3EBF694}" type="pres">
      <dgm:prSet presAssocID="{FCC8D4F1-AA02-4CDC-B901-AD81987D630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959E0-2DC9-4430-8AAA-955DDDE3F3EC}" type="pres">
      <dgm:prSet presAssocID="{FCC8D4F1-AA02-4CDC-B901-AD81987D630D}" presName="dummyMaxCanvas" presStyleCnt="0"/>
      <dgm:spPr/>
    </dgm:pt>
    <dgm:pt modelId="{28AA88DA-1B1C-4B4A-A6C6-FF641708AC3C}" type="pres">
      <dgm:prSet presAssocID="{FCC8D4F1-AA02-4CDC-B901-AD81987D630D}" presName="parentComposite" presStyleCnt="0"/>
      <dgm:spPr/>
    </dgm:pt>
    <dgm:pt modelId="{FFB14725-6F7F-4402-9935-756935E034D3}" type="pres">
      <dgm:prSet presAssocID="{FCC8D4F1-AA02-4CDC-B901-AD81987D630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65C4AE7-139D-4822-9BCD-70712659BF0C}" type="pres">
      <dgm:prSet presAssocID="{FCC8D4F1-AA02-4CDC-B901-AD81987D630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4212B42-31CA-4E35-98E8-E26BE565EA21}" type="pres">
      <dgm:prSet presAssocID="{FCC8D4F1-AA02-4CDC-B901-AD81987D630D}" presName="childrenComposite" presStyleCnt="0"/>
      <dgm:spPr/>
    </dgm:pt>
    <dgm:pt modelId="{BC9155D7-C63A-4CB6-AEB7-2E9E3DEB1D18}" type="pres">
      <dgm:prSet presAssocID="{FCC8D4F1-AA02-4CDC-B901-AD81987D630D}" presName="dummyMaxCanvas_ChildArea" presStyleCnt="0"/>
      <dgm:spPr/>
    </dgm:pt>
    <dgm:pt modelId="{B5806195-D6F2-4022-A1D0-79538F9C3CB5}" type="pres">
      <dgm:prSet presAssocID="{FCC8D4F1-AA02-4CDC-B901-AD81987D630D}" presName="fulcrum" presStyleLbl="alignAccFollowNode1" presStyleIdx="2" presStyleCnt="4" custLinFactNeighborX="34373" custLinFactNeighborY="15209"/>
      <dgm:spPr/>
    </dgm:pt>
    <dgm:pt modelId="{310C8033-5498-48EE-9EBF-522A18C77203}" type="pres">
      <dgm:prSet presAssocID="{FCC8D4F1-AA02-4CDC-B901-AD81987D630D}" presName="balance_33" presStyleLbl="alignAccFollowNode1" presStyleIdx="3" presStyleCnt="4" custScaleX="130721" custScaleY="224370" custLinFactNeighborX="3288" custLinFactNeighborY="64706">
        <dgm:presLayoutVars>
          <dgm:bulletEnabled val="1"/>
        </dgm:presLayoutVars>
      </dgm:prSet>
      <dgm:spPr/>
    </dgm:pt>
    <dgm:pt modelId="{00DCBDC0-19EF-444B-9A92-24193510B38B}" type="pres">
      <dgm:prSet presAssocID="{FCC8D4F1-AA02-4CDC-B901-AD81987D630D}" presName="right_33_1" presStyleLbl="node1" presStyleIdx="0" presStyleCnt="6" custScaleX="149641" custLinFactNeighborX="19561" custLinFactNeighborY="-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EB8A6-FD6F-4F65-ACC7-951138F79E37}" type="pres">
      <dgm:prSet presAssocID="{FCC8D4F1-AA02-4CDC-B901-AD81987D630D}" presName="right_33_2" presStyleLbl="node1" presStyleIdx="1" presStyleCnt="6" custScaleX="149641" custLinFactNeighborX="19561" custLinFactNeighborY="-5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4D418-6301-436F-9305-7B784129C9FA}" type="pres">
      <dgm:prSet presAssocID="{FCC8D4F1-AA02-4CDC-B901-AD81987D630D}" presName="right_33_3" presStyleLbl="node1" presStyleIdx="2" presStyleCnt="6" custScaleX="151545" custLinFactNeighborX="20513" custLinFactNeighborY="-7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F3971-6718-4F31-9497-C0C09C9D0BF4}" type="pres">
      <dgm:prSet presAssocID="{FCC8D4F1-AA02-4CDC-B901-AD81987D630D}" presName="left_33_1" presStyleLbl="node1" presStyleIdx="3" presStyleCnt="6" custScaleX="158342" custLinFactNeighborX="124" custLinFactNeighborY="-3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0B992-49FC-45E0-961C-4B08F0B1CD74}" type="pres">
      <dgm:prSet presAssocID="{FCC8D4F1-AA02-4CDC-B901-AD81987D630D}" presName="left_33_2" presStyleLbl="node1" presStyleIdx="4" presStyleCnt="6" custScaleX="158093" custLinFactNeighborX="0" custLinFactNeighborY="-5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FD738-E11D-4FD3-8597-2F26EF399152}" type="pres">
      <dgm:prSet presAssocID="{FCC8D4F1-AA02-4CDC-B901-AD81987D630D}" presName="left_33_3" presStyleLbl="node1" presStyleIdx="5" presStyleCnt="6" custScaleX="160178" custLinFactNeighborX="1042" custLinFactNeighborY="-7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73F54-91E0-493F-A258-7BA23BB0AF9D}" type="presOf" srcId="{FCC8D4F1-AA02-4CDC-B901-AD81987D630D}" destId="{5E40BA03-91C9-4BC6-8169-0F50C3EBF694}" srcOrd="0" destOrd="0" presId="urn:microsoft.com/office/officeart/2005/8/layout/balance1"/>
    <dgm:cxn modelId="{E7FCA4B4-BC60-4824-95B5-6C2BD18E848E}" type="presOf" srcId="{6C508F0D-A925-45C7-93FE-1F90BEA704F4}" destId="{FFB14725-6F7F-4402-9935-756935E034D3}" srcOrd="0" destOrd="0" presId="urn:microsoft.com/office/officeart/2005/8/layout/balance1"/>
    <dgm:cxn modelId="{67A66974-EFD9-4018-B311-62696CFA406C}" srcId="{F073CD0A-A01A-4122-AC77-3B82A1F9A75A}" destId="{FDA8962F-5025-4303-B839-C91BB7D431FE}" srcOrd="2" destOrd="0" parTransId="{72AFCC23-0170-4E81-AFDC-BDFF2C153065}" sibTransId="{94FA301D-F858-4FE2-BFA7-6050ABF4F4D4}"/>
    <dgm:cxn modelId="{7742E678-83A2-4038-9AA7-F7E128B85924}" srcId="{6C508F0D-A925-45C7-93FE-1F90BEA704F4}" destId="{B05AF7D5-8E1F-4B63-B69C-BC701856B332}" srcOrd="2" destOrd="0" parTransId="{C8AFCFA5-48CA-4A1F-8DF4-9F1262EED388}" sibTransId="{BB939E47-A464-4E82-80F6-7DBD5205E217}"/>
    <dgm:cxn modelId="{79AE4D84-5B9F-43B1-A6FA-781F2BF7761F}" type="presOf" srcId="{FDA8962F-5025-4303-B839-C91BB7D431FE}" destId="{FF34D418-6301-436F-9305-7B784129C9FA}" srcOrd="0" destOrd="0" presId="urn:microsoft.com/office/officeart/2005/8/layout/balance1"/>
    <dgm:cxn modelId="{DE57258A-43E6-497E-BEE0-476790013E14}" srcId="{FCC8D4F1-AA02-4CDC-B901-AD81987D630D}" destId="{F073CD0A-A01A-4122-AC77-3B82A1F9A75A}" srcOrd="1" destOrd="0" parTransId="{9522726A-0054-4D2E-A18B-CFA321F8F9B8}" sibTransId="{7822FFC8-4FB8-40D2-979A-CFB26C319BD5}"/>
    <dgm:cxn modelId="{5DC0335D-7F38-45C4-A9A2-CCAA5A28B0BE}" type="presOf" srcId="{F073CD0A-A01A-4122-AC77-3B82A1F9A75A}" destId="{265C4AE7-139D-4822-9BCD-70712659BF0C}" srcOrd="0" destOrd="0" presId="urn:microsoft.com/office/officeart/2005/8/layout/balance1"/>
    <dgm:cxn modelId="{7D5D19B4-CBE2-408B-8883-AF8ED159FB48}" type="presOf" srcId="{59AF2BB6-F48D-4F21-A2F7-16FEE0EE968E}" destId="{2460B992-49FC-45E0-961C-4B08F0B1CD74}" srcOrd="0" destOrd="0" presId="urn:microsoft.com/office/officeart/2005/8/layout/balance1"/>
    <dgm:cxn modelId="{0F944AA7-1BCD-457C-8DE4-08C6BB989784}" srcId="{F073CD0A-A01A-4122-AC77-3B82A1F9A75A}" destId="{0E72F160-9EA1-4D94-90EA-35F862E86FF8}" srcOrd="0" destOrd="0" parTransId="{FC4ECD0B-52C5-4D0D-833A-22FC774D400B}" sibTransId="{272450F2-354E-4997-97B1-7CAA66B3DF0E}"/>
    <dgm:cxn modelId="{A46492C3-94E8-4BB7-94A3-CDD618339048}" srcId="{6C508F0D-A925-45C7-93FE-1F90BEA704F4}" destId="{3646241A-C2CE-4D03-9763-C7905F861775}" srcOrd="0" destOrd="0" parTransId="{9AC994BE-A9CC-4D01-927C-7CD93BE6AD37}" sibTransId="{763ECF25-1E9E-4A1B-B41F-AEF01718D59F}"/>
    <dgm:cxn modelId="{1B291E32-14DD-4EAB-A383-3568E763D378}" srcId="{6C508F0D-A925-45C7-93FE-1F90BEA704F4}" destId="{59AF2BB6-F48D-4F21-A2F7-16FEE0EE968E}" srcOrd="1" destOrd="0" parTransId="{C3C7AC20-5876-47A6-A4F0-2B815055F628}" sibTransId="{D7DF8D1B-446E-43BF-8DA3-919C98DE52F1}"/>
    <dgm:cxn modelId="{9A5F5D4A-1655-4A7A-80F5-2965F24ED1C4}" type="presOf" srcId="{B05AF7D5-8E1F-4B63-B69C-BC701856B332}" destId="{B11FD738-E11D-4FD3-8597-2F26EF399152}" srcOrd="0" destOrd="0" presId="urn:microsoft.com/office/officeart/2005/8/layout/balance1"/>
    <dgm:cxn modelId="{587B98C6-C6CC-4955-8043-98054A49D9A5}" srcId="{FCC8D4F1-AA02-4CDC-B901-AD81987D630D}" destId="{6C508F0D-A925-45C7-93FE-1F90BEA704F4}" srcOrd="0" destOrd="0" parTransId="{77B2CFD4-A2C5-43FA-9C36-7DA958A21C88}" sibTransId="{6A5AB28D-CB4B-4F3E-921B-C9C1DD04CFAE}"/>
    <dgm:cxn modelId="{70B274BC-F33C-47A5-B025-C05F4DF5E1E0}" type="presOf" srcId="{0E72F160-9EA1-4D94-90EA-35F862E86FF8}" destId="{00DCBDC0-19EF-444B-9A92-24193510B38B}" srcOrd="0" destOrd="0" presId="urn:microsoft.com/office/officeart/2005/8/layout/balance1"/>
    <dgm:cxn modelId="{2838C68A-7B36-4045-A74B-EAD1E703607F}" type="presOf" srcId="{FED3E599-5074-4CFA-8ACA-565DD0A8B200}" destId="{BEFEB8A6-FD6F-4F65-ACC7-951138F79E37}" srcOrd="0" destOrd="0" presId="urn:microsoft.com/office/officeart/2005/8/layout/balance1"/>
    <dgm:cxn modelId="{8808B5CF-DDD2-4708-BF7D-0EBFD3FEA703}" srcId="{F073CD0A-A01A-4122-AC77-3B82A1F9A75A}" destId="{FED3E599-5074-4CFA-8ACA-565DD0A8B200}" srcOrd="1" destOrd="0" parTransId="{A4AB1FC7-9E65-44FB-B737-398937E57C16}" sibTransId="{39233809-AA65-45A1-ABCC-DB2E528E2940}"/>
    <dgm:cxn modelId="{71233630-97E8-4F50-9B1D-A1D228159097}" type="presOf" srcId="{3646241A-C2CE-4D03-9763-C7905F861775}" destId="{1D5F3971-6718-4F31-9497-C0C09C9D0BF4}" srcOrd="0" destOrd="0" presId="urn:microsoft.com/office/officeart/2005/8/layout/balance1"/>
    <dgm:cxn modelId="{F9CF201C-15B7-4745-A20E-4A33838D0BE6}" type="presParOf" srcId="{5E40BA03-91C9-4BC6-8169-0F50C3EBF694}" destId="{F89959E0-2DC9-4430-8AAA-955DDDE3F3EC}" srcOrd="0" destOrd="0" presId="urn:microsoft.com/office/officeart/2005/8/layout/balance1"/>
    <dgm:cxn modelId="{4A6A053B-346D-46F6-8B47-333806A19ABA}" type="presParOf" srcId="{5E40BA03-91C9-4BC6-8169-0F50C3EBF694}" destId="{28AA88DA-1B1C-4B4A-A6C6-FF641708AC3C}" srcOrd="1" destOrd="0" presId="urn:microsoft.com/office/officeart/2005/8/layout/balance1"/>
    <dgm:cxn modelId="{C53953D5-671C-47D6-AA47-743E86C5E898}" type="presParOf" srcId="{28AA88DA-1B1C-4B4A-A6C6-FF641708AC3C}" destId="{FFB14725-6F7F-4402-9935-756935E034D3}" srcOrd="0" destOrd="0" presId="urn:microsoft.com/office/officeart/2005/8/layout/balance1"/>
    <dgm:cxn modelId="{1AE92B1D-CB36-410B-95C2-2F1E47205AD9}" type="presParOf" srcId="{28AA88DA-1B1C-4B4A-A6C6-FF641708AC3C}" destId="{265C4AE7-139D-4822-9BCD-70712659BF0C}" srcOrd="1" destOrd="0" presId="urn:microsoft.com/office/officeart/2005/8/layout/balance1"/>
    <dgm:cxn modelId="{2FDB27E9-F1BE-4CCE-B402-236DAB52ADE0}" type="presParOf" srcId="{5E40BA03-91C9-4BC6-8169-0F50C3EBF694}" destId="{74212B42-31CA-4E35-98E8-E26BE565EA21}" srcOrd="2" destOrd="0" presId="urn:microsoft.com/office/officeart/2005/8/layout/balance1"/>
    <dgm:cxn modelId="{D85D2CAA-4FCC-4AE0-859E-73521AE2153A}" type="presParOf" srcId="{74212B42-31CA-4E35-98E8-E26BE565EA21}" destId="{BC9155D7-C63A-4CB6-AEB7-2E9E3DEB1D18}" srcOrd="0" destOrd="0" presId="urn:microsoft.com/office/officeart/2005/8/layout/balance1"/>
    <dgm:cxn modelId="{5A0FD4A9-43AB-4A45-BE63-C4663CC92EAD}" type="presParOf" srcId="{74212B42-31CA-4E35-98E8-E26BE565EA21}" destId="{B5806195-D6F2-4022-A1D0-79538F9C3CB5}" srcOrd="1" destOrd="0" presId="urn:microsoft.com/office/officeart/2005/8/layout/balance1"/>
    <dgm:cxn modelId="{BC6BEB2D-F072-494B-AB0F-5C96D4756CE2}" type="presParOf" srcId="{74212B42-31CA-4E35-98E8-E26BE565EA21}" destId="{310C8033-5498-48EE-9EBF-522A18C77203}" srcOrd="2" destOrd="0" presId="urn:microsoft.com/office/officeart/2005/8/layout/balance1"/>
    <dgm:cxn modelId="{750C4EBA-4E0C-42CB-87DF-5F12EE6A96A3}" type="presParOf" srcId="{74212B42-31CA-4E35-98E8-E26BE565EA21}" destId="{00DCBDC0-19EF-444B-9A92-24193510B38B}" srcOrd="3" destOrd="0" presId="urn:microsoft.com/office/officeart/2005/8/layout/balance1"/>
    <dgm:cxn modelId="{D348D275-EE15-4330-B2BA-BADD956453DE}" type="presParOf" srcId="{74212B42-31CA-4E35-98E8-E26BE565EA21}" destId="{BEFEB8A6-FD6F-4F65-ACC7-951138F79E37}" srcOrd="4" destOrd="0" presId="urn:microsoft.com/office/officeart/2005/8/layout/balance1"/>
    <dgm:cxn modelId="{498D6EF3-23BB-45DA-BFB3-26B4CBBABE0A}" type="presParOf" srcId="{74212B42-31CA-4E35-98E8-E26BE565EA21}" destId="{FF34D418-6301-436F-9305-7B784129C9FA}" srcOrd="5" destOrd="0" presId="urn:microsoft.com/office/officeart/2005/8/layout/balance1"/>
    <dgm:cxn modelId="{C55C5D01-9931-4920-88B4-3B7ED5521E15}" type="presParOf" srcId="{74212B42-31CA-4E35-98E8-E26BE565EA21}" destId="{1D5F3971-6718-4F31-9497-C0C09C9D0BF4}" srcOrd="6" destOrd="0" presId="urn:microsoft.com/office/officeart/2005/8/layout/balance1"/>
    <dgm:cxn modelId="{2CD3B706-FEF8-4160-821C-81B4B4FC7A52}" type="presParOf" srcId="{74212B42-31CA-4E35-98E8-E26BE565EA21}" destId="{2460B992-49FC-45E0-961C-4B08F0B1CD74}" srcOrd="7" destOrd="0" presId="urn:microsoft.com/office/officeart/2005/8/layout/balance1"/>
    <dgm:cxn modelId="{E6F7633E-F030-466E-8996-B2671331C26F}" type="presParOf" srcId="{74212B42-31CA-4E35-98E8-E26BE565EA21}" destId="{B11FD738-E11D-4FD3-8597-2F26EF399152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DF6288-AD59-4B27-A275-3A3AE027955D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F349E3-2BE6-4C12-8929-0A1804CD531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dirty="0" smtClean="0"/>
            <a:t>ITE Provider</a:t>
          </a:r>
          <a:endParaRPr lang="en-AU" dirty="0"/>
        </a:p>
      </dgm:t>
    </dgm:pt>
    <dgm:pt modelId="{75848F45-7FA7-40FC-83BE-A6405E443EBE}" type="parTrans" cxnId="{14903D99-D1C4-471C-9B87-AF2038C85DB4}">
      <dgm:prSet/>
      <dgm:spPr/>
      <dgm:t>
        <a:bodyPr/>
        <a:lstStyle/>
        <a:p>
          <a:endParaRPr lang="en-AU"/>
        </a:p>
      </dgm:t>
    </dgm:pt>
    <dgm:pt modelId="{B8765F41-0628-47F4-9361-346A13EF5AD6}" type="sibTrans" cxnId="{14903D99-D1C4-471C-9B87-AF2038C85DB4}">
      <dgm:prSet/>
      <dgm:spPr/>
      <dgm:t>
        <a:bodyPr/>
        <a:lstStyle/>
        <a:p>
          <a:endParaRPr lang="en-AU"/>
        </a:p>
      </dgm:t>
    </dgm:pt>
    <dgm:pt modelId="{60B89346-CF03-4D2C-B394-9A2E675D191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 smtClean="0"/>
            <a:t>Improved knowledge of programs</a:t>
          </a:r>
          <a:endParaRPr lang="en-AU" dirty="0"/>
        </a:p>
      </dgm:t>
    </dgm:pt>
    <dgm:pt modelId="{C7838B42-BBED-4428-8580-58F1EE80696A}" type="parTrans" cxnId="{0D669F9F-3D89-4E8B-956C-A92E8F6537B6}">
      <dgm:prSet/>
      <dgm:spPr/>
      <dgm:t>
        <a:bodyPr/>
        <a:lstStyle/>
        <a:p>
          <a:endParaRPr lang="en-AU"/>
        </a:p>
      </dgm:t>
    </dgm:pt>
    <dgm:pt modelId="{945E8B2C-49AF-48F2-AA41-55116B8B1DDF}" type="sibTrans" cxnId="{0D669F9F-3D89-4E8B-956C-A92E8F6537B6}">
      <dgm:prSet/>
      <dgm:spPr/>
      <dgm:t>
        <a:bodyPr/>
        <a:lstStyle/>
        <a:p>
          <a:endParaRPr lang="en-AU"/>
        </a:p>
      </dgm:t>
    </dgm:pt>
    <dgm:pt modelId="{A1B6A7A4-4F52-4EB3-A9F3-03C4AB39FDF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u="none" dirty="0" smtClean="0"/>
            <a:t>Enhanced content and assessment</a:t>
          </a:r>
          <a:endParaRPr lang="en-AU" u="none" dirty="0"/>
        </a:p>
      </dgm:t>
    </dgm:pt>
    <dgm:pt modelId="{9529A2DE-48BD-4937-8639-ECF783B0C017}" type="parTrans" cxnId="{6AE6D4BD-EF5A-47F3-84D8-5EBAE05202D6}">
      <dgm:prSet/>
      <dgm:spPr/>
      <dgm:t>
        <a:bodyPr/>
        <a:lstStyle/>
        <a:p>
          <a:endParaRPr lang="en-AU"/>
        </a:p>
      </dgm:t>
    </dgm:pt>
    <dgm:pt modelId="{0C07119A-F55C-4A63-A4A9-6C87181910F8}" type="sibTrans" cxnId="{6AE6D4BD-EF5A-47F3-84D8-5EBAE05202D6}">
      <dgm:prSet/>
      <dgm:spPr/>
      <dgm:t>
        <a:bodyPr/>
        <a:lstStyle/>
        <a:p>
          <a:endParaRPr lang="en-AU"/>
        </a:p>
      </dgm:t>
    </dgm:pt>
    <dgm:pt modelId="{75C9E416-26F9-44CC-9C09-09383DBFCCB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dirty="0" smtClean="0"/>
            <a:t>Employer/ Sector</a:t>
          </a:r>
          <a:endParaRPr lang="en-AU" dirty="0"/>
        </a:p>
      </dgm:t>
    </dgm:pt>
    <dgm:pt modelId="{514E4130-0D03-4805-A5FA-788B75E89D27}" type="parTrans" cxnId="{81749832-1E6B-4BA4-8D33-FAF2D4BD93C7}">
      <dgm:prSet/>
      <dgm:spPr/>
      <dgm:t>
        <a:bodyPr/>
        <a:lstStyle/>
        <a:p>
          <a:endParaRPr lang="en-AU"/>
        </a:p>
      </dgm:t>
    </dgm:pt>
    <dgm:pt modelId="{A1CCD9A1-4CB1-446A-8976-D69F923645A2}" type="sibTrans" cxnId="{81749832-1E6B-4BA4-8D33-FAF2D4BD93C7}">
      <dgm:prSet/>
      <dgm:spPr/>
      <dgm:t>
        <a:bodyPr/>
        <a:lstStyle/>
        <a:p>
          <a:endParaRPr lang="en-AU"/>
        </a:p>
      </dgm:t>
    </dgm:pt>
    <dgm:pt modelId="{106D60B1-BC77-4145-9BA3-9F67D56E0E0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 smtClean="0"/>
            <a:t>Increased responsibility and input </a:t>
          </a:r>
          <a:endParaRPr lang="en-AU" dirty="0"/>
        </a:p>
      </dgm:t>
    </dgm:pt>
    <dgm:pt modelId="{E944FD63-E239-4DA2-974A-1E7597558642}" type="parTrans" cxnId="{149E711C-2740-40FA-85B6-48B723F283A4}">
      <dgm:prSet/>
      <dgm:spPr/>
      <dgm:t>
        <a:bodyPr/>
        <a:lstStyle/>
        <a:p>
          <a:endParaRPr lang="en-AU"/>
        </a:p>
      </dgm:t>
    </dgm:pt>
    <dgm:pt modelId="{FDD958F8-1543-49B0-8C79-335A509F7C18}" type="sibTrans" cxnId="{149E711C-2740-40FA-85B6-48B723F283A4}">
      <dgm:prSet/>
      <dgm:spPr/>
      <dgm:t>
        <a:bodyPr/>
        <a:lstStyle/>
        <a:p>
          <a:endParaRPr lang="en-AU"/>
        </a:p>
      </dgm:t>
    </dgm:pt>
    <dgm:pt modelId="{2C8715B3-AC87-42C8-83EE-6F99D40EA78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 smtClean="0"/>
            <a:t>Increased capacity to provide support</a:t>
          </a:r>
          <a:endParaRPr lang="en-AU" dirty="0"/>
        </a:p>
      </dgm:t>
    </dgm:pt>
    <dgm:pt modelId="{D6F9F530-484B-42DF-83DD-D5C395B60A6D}" type="parTrans" cxnId="{1E389C4E-6F8B-449A-9918-691EEC417CF0}">
      <dgm:prSet/>
      <dgm:spPr/>
      <dgm:t>
        <a:bodyPr/>
        <a:lstStyle/>
        <a:p>
          <a:endParaRPr lang="en-AU"/>
        </a:p>
      </dgm:t>
    </dgm:pt>
    <dgm:pt modelId="{B72281E0-67E4-41E7-ABEC-2BC957F40CED}" type="sibTrans" cxnId="{1E389C4E-6F8B-449A-9918-691EEC417CF0}">
      <dgm:prSet/>
      <dgm:spPr/>
      <dgm:t>
        <a:bodyPr/>
        <a:lstStyle/>
        <a:p>
          <a:endParaRPr lang="en-AU"/>
        </a:p>
      </dgm:t>
    </dgm:pt>
    <dgm:pt modelId="{68270EA9-3DB6-4926-878D-03CAE7502BA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dirty="0" smtClean="0"/>
            <a:t>Regulator</a:t>
          </a:r>
          <a:endParaRPr lang="en-AU" dirty="0"/>
        </a:p>
      </dgm:t>
    </dgm:pt>
    <dgm:pt modelId="{A6D6FCB2-C013-4DFD-A68C-D40A26E72268}" type="parTrans" cxnId="{51F3ADF5-E077-46CF-B416-F7C3CDDF4159}">
      <dgm:prSet/>
      <dgm:spPr/>
      <dgm:t>
        <a:bodyPr/>
        <a:lstStyle/>
        <a:p>
          <a:endParaRPr lang="en-AU"/>
        </a:p>
      </dgm:t>
    </dgm:pt>
    <dgm:pt modelId="{0C94906B-3387-4658-8549-4128D85964DB}" type="sibTrans" cxnId="{51F3ADF5-E077-46CF-B416-F7C3CDDF4159}">
      <dgm:prSet/>
      <dgm:spPr/>
      <dgm:t>
        <a:bodyPr/>
        <a:lstStyle/>
        <a:p>
          <a:endParaRPr lang="en-AU"/>
        </a:p>
      </dgm:t>
    </dgm:pt>
    <dgm:pt modelId="{17AB41FE-02BA-49E0-86B7-2AB86A19793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 smtClean="0"/>
            <a:t>Deep insight - increased rigour</a:t>
          </a:r>
          <a:endParaRPr lang="en-AU" dirty="0"/>
        </a:p>
      </dgm:t>
    </dgm:pt>
    <dgm:pt modelId="{C2397629-9A38-49D2-AB7B-0A7D9B0233CC}" type="parTrans" cxnId="{3B208F14-B2EC-4B05-A5B9-8DB1DB24F164}">
      <dgm:prSet/>
      <dgm:spPr/>
      <dgm:t>
        <a:bodyPr/>
        <a:lstStyle/>
        <a:p>
          <a:endParaRPr lang="en-AU"/>
        </a:p>
      </dgm:t>
    </dgm:pt>
    <dgm:pt modelId="{B71692A5-BA4F-478C-9FFF-1E870D96E879}" type="sibTrans" cxnId="{3B208F14-B2EC-4B05-A5B9-8DB1DB24F164}">
      <dgm:prSet/>
      <dgm:spPr/>
      <dgm:t>
        <a:bodyPr/>
        <a:lstStyle/>
        <a:p>
          <a:endParaRPr lang="en-AU"/>
        </a:p>
      </dgm:t>
    </dgm:pt>
    <dgm:pt modelId="{CE4EC0F0-0A20-4EE1-BFC1-41C8ECAD098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 smtClean="0"/>
            <a:t>Strengthened ability to promote ITE quality</a:t>
          </a:r>
          <a:endParaRPr lang="en-AU" dirty="0"/>
        </a:p>
      </dgm:t>
    </dgm:pt>
    <dgm:pt modelId="{B100D491-7BA1-4190-99EC-AEAC42F067BC}" type="parTrans" cxnId="{6CEE05D5-62E8-4C84-AD5B-C57194872A92}">
      <dgm:prSet/>
      <dgm:spPr/>
      <dgm:t>
        <a:bodyPr/>
        <a:lstStyle/>
        <a:p>
          <a:endParaRPr lang="en-AU"/>
        </a:p>
      </dgm:t>
    </dgm:pt>
    <dgm:pt modelId="{CE0F0031-0ED6-4144-BBE3-4B6CAC6B232B}" type="sibTrans" cxnId="{6CEE05D5-62E8-4C84-AD5B-C57194872A92}">
      <dgm:prSet/>
      <dgm:spPr/>
      <dgm:t>
        <a:bodyPr/>
        <a:lstStyle/>
        <a:p>
          <a:endParaRPr lang="en-AU"/>
        </a:p>
      </dgm:t>
    </dgm:pt>
    <dgm:pt modelId="{6ADDD01D-9CC0-4DC6-984E-EDA07AD990CF}" type="pres">
      <dgm:prSet presAssocID="{E0DF6288-AD59-4B27-A275-3A3AE02795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7A9F72A-FEB0-4EE0-9551-B6B67D332737}" type="pres">
      <dgm:prSet presAssocID="{58F349E3-2BE6-4C12-8929-0A1804CD5311}" presName="compNode" presStyleCnt="0"/>
      <dgm:spPr/>
    </dgm:pt>
    <dgm:pt modelId="{8E74D408-440F-470E-91BB-6CAA840DC760}" type="pres">
      <dgm:prSet presAssocID="{58F349E3-2BE6-4C12-8929-0A1804CD5311}" presName="aNode" presStyleLbl="bgShp" presStyleIdx="0" presStyleCnt="3"/>
      <dgm:spPr/>
      <dgm:t>
        <a:bodyPr/>
        <a:lstStyle/>
        <a:p>
          <a:endParaRPr lang="en-AU"/>
        </a:p>
      </dgm:t>
    </dgm:pt>
    <dgm:pt modelId="{BF452911-7507-4F45-BE37-6E13B310E8D2}" type="pres">
      <dgm:prSet presAssocID="{58F349E3-2BE6-4C12-8929-0A1804CD5311}" presName="textNode" presStyleLbl="bgShp" presStyleIdx="0" presStyleCnt="3"/>
      <dgm:spPr/>
      <dgm:t>
        <a:bodyPr/>
        <a:lstStyle/>
        <a:p>
          <a:endParaRPr lang="en-AU"/>
        </a:p>
      </dgm:t>
    </dgm:pt>
    <dgm:pt modelId="{44E22CA5-BFED-4FB4-A9B1-C6E464175EB0}" type="pres">
      <dgm:prSet presAssocID="{58F349E3-2BE6-4C12-8929-0A1804CD5311}" presName="compChildNode" presStyleCnt="0"/>
      <dgm:spPr/>
    </dgm:pt>
    <dgm:pt modelId="{A29E0D44-E2B7-4E06-9C22-21986DBE0434}" type="pres">
      <dgm:prSet presAssocID="{58F349E3-2BE6-4C12-8929-0A1804CD5311}" presName="theInnerList" presStyleCnt="0"/>
      <dgm:spPr/>
    </dgm:pt>
    <dgm:pt modelId="{770E62AD-A4B7-45DD-8623-D0EBA0C164B7}" type="pres">
      <dgm:prSet presAssocID="{60B89346-CF03-4D2C-B394-9A2E675D191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6164013-7DB8-47B4-9312-646655A966CB}" type="pres">
      <dgm:prSet presAssocID="{60B89346-CF03-4D2C-B394-9A2E675D191A}" presName="aSpace2" presStyleCnt="0"/>
      <dgm:spPr/>
    </dgm:pt>
    <dgm:pt modelId="{EC565FD8-DA06-44B8-8F5A-4C2CF8B3C407}" type="pres">
      <dgm:prSet presAssocID="{A1B6A7A4-4F52-4EB3-A9F3-03C4AB39FDF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AAC5E7-B149-46A6-BA74-D6C639E67992}" type="pres">
      <dgm:prSet presAssocID="{58F349E3-2BE6-4C12-8929-0A1804CD5311}" presName="aSpace" presStyleCnt="0"/>
      <dgm:spPr/>
    </dgm:pt>
    <dgm:pt modelId="{600D7889-7703-486F-B72A-0D10EF176A7A}" type="pres">
      <dgm:prSet presAssocID="{75C9E416-26F9-44CC-9C09-09383DBFCCBA}" presName="compNode" presStyleCnt="0"/>
      <dgm:spPr/>
    </dgm:pt>
    <dgm:pt modelId="{BDD8C6CD-BA96-4AAC-9492-5372D3EF9423}" type="pres">
      <dgm:prSet presAssocID="{75C9E416-26F9-44CC-9C09-09383DBFCCBA}" presName="aNode" presStyleLbl="bgShp" presStyleIdx="1" presStyleCnt="3"/>
      <dgm:spPr/>
      <dgm:t>
        <a:bodyPr/>
        <a:lstStyle/>
        <a:p>
          <a:endParaRPr lang="en-AU"/>
        </a:p>
      </dgm:t>
    </dgm:pt>
    <dgm:pt modelId="{6C4E4742-817A-4245-8A88-4C142F097549}" type="pres">
      <dgm:prSet presAssocID="{75C9E416-26F9-44CC-9C09-09383DBFCCBA}" presName="textNode" presStyleLbl="bgShp" presStyleIdx="1" presStyleCnt="3"/>
      <dgm:spPr/>
      <dgm:t>
        <a:bodyPr/>
        <a:lstStyle/>
        <a:p>
          <a:endParaRPr lang="en-AU"/>
        </a:p>
      </dgm:t>
    </dgm:pt>
    <dgm:pt modelId="{5A39BA16-8051-4071-90A1-1EA52F547491}" type="pres">
      <dgm:prSet presAssocID="{75C9E416-26F9-44CC-9C09-09383DBFCCBA}" presName="compChildNode" presStyleCnt="0"/>
      <dgm:spPr/>
    </dgm:pt>
    <dgm:pt modelId="{B42E3717-DE4A-4A19-85C4-DF9AFDAB0AE6}" type="pres">
      <dgm:prSet presAssocID="{75C9E416-26F9-44CC-9C09-09383DBFCCBA}" presName="theInnerList" presStyleCnt="0"/>
      <dgm:spPr/>
    </dgm:pt>
    <dgm:pt modelId="{C80E71FD-3165-4556-B45B-5640C34E400C}" type="pres">
      <dgm:prSet presAssocID="{106D60B1-BC77-4145-9BA3-9F67D56E0E0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27AB88-6E08-4D49-90CB-373574E959CA}" type="pres">
      <dgm:prSet presAssocID="{106D60B1-BC77-4145-9BA3-9F67D56E0E0E}" presName="aSpace2" presStyleCnt="0"/>
      <dgm:spPr/>
    </dgm:pt>
    <dgm:pt modelId="{5CF2EA92-EA89-49EF-88E8-2227E9D1BCE7}" type="pres">
      <dgm:prSet presAssocID="{2C8715B3-AC87-42C8-83EE-6F99D40EA78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FA3F0B-5F7B-408B-9237-08C7972D9A27}" type="pres">
      <dgm:prSet presAssocID="{75C9E416-26F9-44CC-9C09-09383DBFCCBA}" presName="aSpace" presStyleCnt="0"/>
      <dgm:spPr/>
    </dgm:pt>
    <dgm:pt modelId="{56EDEAF8-71ED-4681-90C8-911F85CA543F}" type="pres">
      <dgm:prSet presAssocID="{68270EA9-3DB6-4926-878D-03CAE7502BAC}" presName="compNode" presStyleCnt="0"/>
      <dgm:spPr/>
    </dgm:pt>
    <dgm:pt modelId="{166FE895-86AB-433D-8972-D976C99D3702}" type="pres">
      <dgm:prSet presAssocID="{68270EA9-3DB6-4926-878D-03CAE7502BAC}" presName="aNode" presStyleLbl="bgShp" presStyleIdx="2" presStyleCnt="3"/>
      <dgm:spPr/>
      <dgm:t>
        <a:bodyPr/>
        <a:lstStyle/>
        <a:p>
          <a:endParaRPr lang="en-AU"/>
        </a:p>
      </dgm:t>
    </dgm:pt>
    <dgm:pt modelId="{63623456-A444-4CCF-BF14-B68FA7EF3E9C}" type="pres">
      <dgm:prSet presAssocID="{68270EA9-3DB6-4926-878D-03CAE7502BAC}" presName="textNode" presStyleLbl="bgShp" presStyleIdx="2" presStyleCnt="3"/>
      <dgm:spPr/>
      <dgm:t>
        <a:bodyPr/>
        <a:lstStyle/>
        <a:p>
          <a:endParaRPr lang="en-AU"/>
        </a:p>
      </dgm:t>
    </dgm:pt>
    <dgm:pt modelId="{2259447D-648A-44C6-92E8-4B5392A0625E}" type="pres">
      <dgm:prSet presAssocID="{68270EA9-3DB6-4926-878D-03CAE7502BAC}" presName="compChildNode" presStyleCnt="0"/>
      <dgm:spPr/>
    </dgm:pt>
    <dgm:pt modelId="{16BF66AC-F3B8-4200-BA45-AF8BC5CD6051}" type="pres">
      <dgm:prSet presAssocID="{68270EA9-3DB6-4926-878D-03CAE7502BAC}" presName="theInnerList" presStyleCnt="0"/>
      <dgm:spPr/>
    </dgm:pt>
    <dgm:pt modelId="{B3877408-AA0B-45EB-B313-202CC8AE0214}" type="pres">
      <dgm:prSet presAssocID="{17AB41FE-02BA-49E0-86B7-2AB86A19793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EE3807-8696-4C61-89B2-23AC3540577F}" type="pres">
      <dgm:prSet presAssocID="{17AB41FE-02BA-49E0-86B7-2AB86A19793C}" presName="aSpace2" presStyleCnt="0"/>
      <dgm:spPr/>
    </dgm:pt>
    <dgm:pt modelId="{8DA44220-43F5-4115-83E3-7517E9A1D2FE}" type="pres">
      <dgm:prSet presAssocID="{CE4EC0F0-0A20-4EE1-BFC1-41C8ECAD098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94C72E8-2C10-4A0F-80B4-2D37EE227A40}" type="presOf" srcId="{A1B6A7A4-4F52-4EB3-A9F3-03C4AB39FDF0}" destId="{EC565FD8-DA06-44B8-8F5A-4C2CF8B3C407}" srcOrd="0" destOrd="0" presId="urn:microsoft.com/office/officeart/2005/8/layout/lProcess2"/>
    <dgm:cxn modelId="{81749832-1E6B-4BA4-8D33-FAF2D4BD93C7}" srcId="{E0DF6288-AD59-4B27-A275-3A3AE027955D}" destId="{75C9E416-26F9-44CC-9C09-09383DBFCCBA}" srcOrd="1" destOrd="0" parTransId="{514E4130-0D03-4805-A5FA-788B75E89D27}" sibTransId="{A1CCD9A1-4CB1-446A-8976-D69F923645A2}"/>
    <dgm:cxn modelId="{0DEF7AF9-B3BC-42B2-9214-5EC50700C8A2}" type="presOf" srcId="{CE4EC0F0-0A20-4EE1-BFC1-41C8ECAD0982}" destId="{8DA44220-43F5-4115-83E3-7517E9A1D2FE}" srcOrd="0" destOrd="0" presId="urn:microsoft.com/office/officeart/2005/8/layout/lProcess2"/>
    <dgm:cxn modelId="{C68B554E-A188-42A3-BB27-C25A740C7E4E}" type="presOf" srcId="{106D60B1-BC77-4145-9BA3-9F67D56E0E0E}" destId="{C80E71FD-3165-4556-B45B-5640C34E400C}" srcOrd="0" destOrd="0" presId="urn:microsoft.com/office/officeart/2005/8/layout/lProcess2"/>
    <dgm:cxn modelId="{220630DE-D9F9-405D-9908-AD4B69C34CF7}" type="presOf" srcId="{17AB41FE-02BA-49E0-86B7-2AB86A19793C}" destId="{B3877408-AA0B-45EB-B313-202CC8AE0214}" srcOrd="0" destOrd="0" presId="urn:microsoft.com/office/officeart/2005/8/layout/lProcess2"/>
    <dgm:cxn modelId="{6CEE05D5-62E8-4C84-AD5B-C57194872A92}" srcId="{68270EA9-3DB6-4926-878D-03CAE7502BAC}" destId="{CE4EC0F0-0A20-4EE1-BFC1-41C8ECAD0982}" srcOrd="1" destOrd="0" parTransId="{B100D491-7BA1-4190-99EC-AEAC42F067BC}" sibTransId="{CE0F0031-0ED6-4144-BBE3-4B6CAC6B232B}"/>
    <dgm:cxn modelId="{6AE6D4BD-EF5A-47F3-84D8-5EBAE05202D6}" srcId="{58F349E3-2BE6-4C12-8929-0A1804CD5311}" destId="{A1B6A7A4-4F52-4EB3-A9F3-03C4AB39FDF0}" srcOrd="1" destOrd="0" parTransId="{9529A2DE-48BD-4937-8639-ECF783B0C017}" sibTransId="{0C07119A-F55C-4A63-A4A9-6C87181910F8}"/>
    <dgm:cxn modelId="{3B208F14-B2EC-4B05-A5B9-8DB1DB24F164}" srcId="{68270EA9-3DB6-4926-878D-03CAE7502BAC}" destId="{17AB41FE-02BA-49E0-86B7-2AB86A19793C}" srcOrd="0" destOrd="0" parTransId="{C2397629-9A38-49D2-AB7B-0A7D9B0233CC}" sibTransId="{B71692A5-BA4F-478C-9FFF-1E870D96E879}"/>
    <dgm:cxn modelId="{1E389C4E-6F8B-449A-9918-691EEC417CF0}" srcId="{75C9E416-26F9-44CC-9C09-09383DBFCCBA}" destId="{2C8715B3-AC87-42C8-83EE-6F99D40EA781}" srcOrd="1" destOrd="0" parTransId="{D6F9F530-484B-42DF-83DD-D5C395B60A6D}" sibTransId="{B72281E0-67E4-41E7-ABEC-2BC957F40CED}"/>
    <dgm:cxn modelId="{0D669F9F-3D89-4E8B-956C-A92E8F6537B6}" srcId="{58F349E3-2BE6-4C12-8929-0A1804CD5311}" destId="{60B89346-CF03-4D2C-B394-9A2E675D191A}" srcOrd="0" destOrd="0" parTransId="{C7838B42-BBED-4428-8580-58F1EE80696A}" sibTransId="{945E8B2C-49AF-48F2-AA41-55116B8B1DDF}"/>
    <dgm:cxn modelId="{14903D99-D1C4-471C-9B87-AF2038C85DB4}" srcId="{E0DF6288-AD59-4B27-A275-3A3AE027955D}" destId="{58F349E3-2BE6-4C12-8929-0A1804CD5311}" srcOrd="0" destOrd="0" parTransId="{75848F45-7FA7-40FC-83BE-A6405E443EBE}" sibTransId="{B8765F41-0628-47F4-9361-346A13EF5AD6}"/>
    <dgm:cxn modelId="{0525F06C-ED98-4D07-951E-E3E6A872C499}" type="presOf" srcId="{75C9E416-26F9-44CC-9C09-09383DBFCCBA}" destId="{6C4E4742-817A-4245-8A88-4C142F097549}" srcOrd="1" destOrd="0" presId="urn:microsoft.com/office/officeart/2005/8/layout/lProcess2"/>
    <dgm:cxn modelId="{11DEF96A-7C74-412D-A3D1-DEFD120625F4}" type="presOf" srcId="{68270EA9-3DB6-4926-878D-03CAE7502BAC}" destId="{63623456-A444-4CCF-BF14-B68FA7EF3E9C}" srcOrd="1" destOrd="0" presId="urn:microsoft.com/office/officeart/2005/8/layout/lProcess2"/>
    <dgm:cxn modelId="{E5945A7F-1B34-4CAD-9EAD-B79FDC6470B8}" type="presOf" srcId="{2C8715B3-AC87-42C8-83EE-6F99D40EA781}" destId="{5CF2EA92-EA89-49EF-88E8-2227E9D1BCE7}" srcOrd="0" destOrd="0" presId="urn:microsoft.com/office/officeart/2005/8/layout/lProcess2"/>
    <dgm:cxn modelId="{51F3ADF5-E077-46CF-B416-F7C3CDDF4159}" srcId="{E0DF6288-AD59-4B27-A275-3A3AE027955D}" destId="{68270EA9-3DB6-4926-878D-03CAE7502BAC}" srcOrd="2" destOrd="0" parTransId="{A6D6FCB2-C013-4DFD-A68C-D40A26E72268}" sibTransId="{0C94906B-3387-4658-8549-4128D85964DB}"/>
    <dgm:cxn modelId="{4D4D8BA9-267A-4008-AC6D-32C7392ACE86}" type="presOf" srcId="{58F349E3-2BE6-4C12-8929-0A1804CD5311}" destId="{8E74D408-440F-470E-91BB-6CAA840DC760}" srcOrd="0" destOrd="0" presId="urn:microsoft.com/office/officeart/2005/8/layout/lProcess2"/>
    <dgm:cxn modelId="{29D4D6C1-4EFD-4515-934B-9739305A383E}" type="presOf" srcId="{60B89346-CF03-4D2C-B394-9A2E675D191A}" destId="{770E62AD-A4B7-45DD-8623-D0EBA0C164B7}" srcOrd="0" destOrd="0" presId="urn:microsoft.com/office/officeart/2005/8/layout/lProcess2"/>
    <dgm:cxn modelId="{CEF19053-5B39-4E9A-A312-624719FF21E0}" type="presOf" srcId="{58F349E3-2BE6-4C12-8929-0A1804CD5311}" destId="{BF452911-7507-4F45-BE37-6E13B310E8D2}" srcOrd="1" destOrd="0" presId="urn:microsoft.com/office/officeart/2005/8/layout/lProcess2"/>
    <dgm:cxn modelId="{2F6C5E44-FCC2-44C8-B35C-AFDBC24FEFC4}" type="presOf" srcId="{75C9E416-26F9-44CC-9C09-09383DBFCCBA}" destId="{BDD8C6CD-BA96-4AAC-9492-5372D3EF9423}" srcOrd="0" destOrd="0" presId="urn:microsoft.com/office/officeart/2005/8/layout/lProcess2"/>
    <dgm:cxn modelId="{149E711C-2740-40FA-85B6-48B723F283A4}" srcId="{75C9E416-26F9-44CC-9C09-09383DBFCCBA}" destId="{106D60B1-BC77-4145-9BA3-9F67D56E0E0E}" srcOrd="0" destOrd="0" parTransId="{E944FD63-E239-4DA2-974A-1E7597558642}" sibTransId="{FDD958F8-1543-49B0-8C79-335A509F7C18}"/>
    <dgm:cxn modelId="{03E94F34-BD1F-442C-8396-F53B5846B3A7}" type="presOf" srcId="{68270EA9-3DB6-4926-878D-03CAE7502BAC}" destId="{166FE895-86AB-433D-8972-D976C99D3702}" srcOrd="0" destOrd="0" presId="urn:microsoft.com/office/officeart/2005/8/layout/lProcess2"/>
    <dgm:cxn modelId="{FC62D4B3-364D-42EE-BC39-0119EC4B221F}" type="presOf" srcId="{E0DF6288-AD59-4B27-A275-3A3AE027955D}" destId="{6ADDD01D-9CC0-4DC6-984E-EDA07AD990CF}" srcOrd="0" destOrd="0" presId="urn:microsoft.com/office/officeart/2005/8/layout/lProcess2"/>
    <dgm:cxn modelId="{97035165-65FF-4037-BE1A-4FA68FD25E05}" type="presParOf" srcId="{6ADDD01D-9CC0-4DC6-984E-EDA07AD990CF}" destId="{F7A9F72A-FEB0-4EE0-9551-B6B67D332737}" srcOrd="0" destOrd="0" presId="urn:microsoft.com/office/officeart/2005/8/layout/lProcess2"/>
    <dgm:cxn modelId="{E997F841-F002-41F9-9A86-90237688C44A}" type="presParOf" srcId="{F7A9F72A-FEB0-4EE0-9551-B6B67D332737}" destId="{8E74D408-440F-470E-91BB-6CAA840DC760}" srcOrd="0" destOrd="0" presId="urn:microsoft.com/office/officeart/2005/8/layout/lProcess2"/>
    <dgm:cxn modelId="{8972F4A9-DBBB-4347-A52A-68688F093ED3}" type="presParOf" srcId="{F7A9F72A-FEB0-4EE0-9551-B6B67D332737}" destId="{BF452911-7507-4F45-BE37-6E13B310E8D2}" srcOrd="1" destOrd="0" presId="urn:microsoft.com/office/officeart/2005/8/layout/lProcess2"/>
    <dgm:cxn modelId="{6A85AB7A-6051-49C7-83FC-D9099DFE77DC}" type="presParOf" srcId="{F7A9F72A-FEB0-4EE0-9551-B6B67D332737}" destId="{44E22CA5-BFED-4FB4-A9B1-C6E464175EB0}" srcOrd="2" destOrd="0" presId="urn:microsoft.com/office/officeart/2005/8/layout/lProcess2"/>
    <dgm:cxn modelId="{41714387-43E7-4B5F-A3EE-C84955928269}" type="presParOf" srcId="{44E22CA5-BFED-4FB4-A9B1-C6E464175EB0}" destId="{A29E0D44-E2B7-4E06-9C22-21986DBE0434}" srcOrd="0" destOrd="0" presId="urn:microsoft.com/office/officeart/2005/8/layout/lProcess2"/>
    <dgm:cxn modelId="{5C89D43C-5CB5-469C-A372-5BC576876001}" type="presParOf" srcId="{A29E0D44-E2B7-4E06-9C22-21986DBE0434}" destId="{770E62AD-A4B7-45DD-8623-D0EBA0C164B7}" srcOrd="0" destOrd="0" presId="urn:microsoft.com/office/officeart/2005/8/layout/lProcess2"/>
    <dgm:cxn modelId="{BC53C0AF-13BE-4FC1-91B1-191C48B55E41}" type="presParOf" srcId="{A29E0D44-E2B7-4E06-9C22-21986DBE0434}" destId="{86164013-7DB8-47B4-9312-646655A966CB}" srcOrd="1" destOrd="0" presId="urn:microsoft.com/office/officeart/2005/8/layout/lProcess2"/>
    <dgm:cxn modelId="{10A666A3-03C5-4E9C-A11B-8217D63D87CB}" type="presParOf" srcId="{A29E0D44-E2B7-4E06-9C22-21986DBE0434}" destId="{EC565FD8-DA06-44B8-8F5A-4C2CF8B3C407}" srcOrd="2" destOrd="0" presId="urn:microsoft.com/office/officeart/2005/8/layout/lProcess2"/>
    <dgm:cxn modelId="{B71B9BCB-5203-486D-9593-DA74F37253EE}" type="presParOf" srcId="{6ADDD01D-9CC0-4DC6-984E-EDA07AD990CF}" destId="{44AAC5E7-B149-46A6-BA74-D6C639E67992}" srcOrd="1" destOrd="0" presId="urn:microsoft.com/office/officeart/2005/8/layout/lProcess2"/>
    <dgm:cxn modelId="{B1E54DFC-88CF-408D-A84A-C60F51A0EF25}" type="presParOf" srcId="{6ADDD01D-9CC0-4DC6-984E-EDA07AD990CF}" destId="{600D7889-7703-486F-B72A-0D10EF176A7A}" srcOrd="2" destOrd="0" presId="urn:microsoft.com/office/officeart/2005/8/layout/lProcess2"/>
    <dgm:cxn modelId="{E3F43C08-B7C7-4074-8BE0-5713E4F84984}" type="presParOf" srcId="{600D7889-7703-486F-B72A-0D10EF176A7A}" destId="{BDD8C6CD-BA96-4AAC-9492-5372D3EF9423}" srcOrd="0" destOrd="0" presId="urn:microsoft.com/office/officeart/2005/8/layout/lProcess2"/>
    <dgm:cxn modelId="{F4956319-75A7-420D-8E2D-5CDE9ECA5E4F}" type="presParOf" srcId="{600D7889-7703-486F-B72A-0D10EF176A7A}" destId="{6C4E4742-817A-4245-8A88-4C142F097549}" srcOrd="1" destOrd="0" presId="urn:microsoft.com/office/officeart/2005/8/layout/lProcess2"/>
    <dgm:cxn modelId="{9ADA729E-93C9-4532-8D1E-1A77A3610897}" type="presParOf" srcId="{600D7889-7703-486F-B72A-0D10EF176A7A}" destId="{5A39BA16-8051-4071-90A1-1EA52F547491}" srcOrd="2" destOrd="0" presId="urn:microsoft.com/office/officeart/2005/8/layout/lProcess2"/>
    <dgm:cxn modelId="{0D8163C5-188B-4924-8D7A-B9CFB7100F7A}" type="presParOf" srcId="{5A39BA16-8051-4071-90A1-1EA52F547491}" destId="{B42E3717-DE4A-4A19-85C4-DF9AFDAB0AE6}" srcOrd="0" destOrd="0" presId="urn:microsoft.com/office/officeart/2005/8/layout/lProcess2"/>
    <dgm:cxn modelId="{8127BF47-092B-4D1F-A58A-711B6BF6E88A}" type="presParOf" srcId="{B42E3717-DE4A-4A19-85C4-DF9AFDAB0AE6}" destId="{C80E71FD-3165-4556-B45B-5640C34E400C}" srcOrd="0" destOrd="0" presId="urn:microsoft.com/office/officeart/2005/8/layout/lProcess2"/>
    <dgm:cxn modelId="{C516F0DD-C0E4-4304-9737-D070E33C3982}" type="presParOf" srcId="{B42E3717-DE4A-4A19-85C4-DF9AFDAB0AE6}" destId="{1327AB88-6E08-4D49-90CB-373574E959CA}" srcOrd="1" destOrd="0" presId="urn:microsoft.com/office/officeart/2005/8/layout/lProcess2"/>
    <dgm:cxn modelId="{FD7FA7C0-3CC8-4921-8F10-A9AFC6B4D805}" type="presParOf" srcId="{B42E3717-DE4A-4A19-85C4-DF9AFDAB0AE6}" destId="{5CF2EA92-EA89-49EF-88E8-2227E9D1BCE7}" srcOrd="2" destOrd="0" presId="urn:microsoft.com/office/officeart/2005/8/layout/lProcess2"/>
    <dgm:cxn modelId="{D95EF29F-0B4C-4D14-B032-96E4EF5DC0B5}" type="presParOf" srcId="{6ADDD01D-9CC0-4DC6-984E-EDA07AD990CF}" destId="{F5FA3F0B-5F7B-408B-9237-08C7972D9A27}" srcOrd="3" destOrd="0" presId="urn:microsoft.com/office/officeart/2005/8/layout/lProcess2"/>
    <dgm:cxn modelId="{911370C4-C738-426A-8CB3-C7825524FC07}" type="presParOf" srcId="{6ADDD01D-9CC0-4DC6-984E-EDA07AD990CF}" destId="{56EDEAF8-71ED-4681-90C8-911F85CA543F}" srcOrd="4" destOrd="0" presId="urn:microsoft.com/office/officeart/2005/8/layout/lProcess2"/>
    <dgm:cxn modelId="{BF73EFFA-202F-4314-9DFF-2044ACB16152}" type="presParOf" srcId="{56EDEAF8-71ED-4681-90C8-911F85CA543F}" destId="{166FE895-86AB-433D-8972-D976C99D3702}" srcOrd="0" destOrd="0" presId="urn:microsoft.com/office/officeart/2005/8/layout/lProcess2"/>
    <dgm:cxn modelId="{5869D0EF-1F65-4516-A762-95ED9098248F}" type="presParOf" srcId="{56EDEAF8-71ED-4681-90C8-911F85CA543F}" destId="{63623456-A444-4CCF-BF14-B68FA7EF3E9C}" srcOrd="1" destOrd="0" presId="urn:microsoft.com/office/officeart/2005/8/layout/lProcess2"/>
    <dgm:cxn modelId="{C2BD7E24-EE7F-441C-88BF-AE11B3110ABC}" type="presParOf" srcId="{56EDEAF8-71ED-4681-90C8-911F85CA543F}" destId="{2259447D-648A-44C6-92E8-4B5392A0625E}" srcOrd="2" destOrd="0" presId="urn:microsoft.com/office/officeart/2005/8/layout/lProcess2"/>
    <dgm:cxn modelId="{ED459A12-7EC8-4E0C-9316-3E6459F4F3B8}" type="presParOf" srcId="{2259447D-648A-44C6-92E8-4B5392A0625E}" destId="{16BF66AC-F3B8-4200-BA45-AF8BC5CD6051}" srcOrd="0" destOrd="0" presId="urn:microsoft.com/office/officeart/2005/8/layout/lProcess2"/>
    <dgm:cxn modelId="{426583A5-B71D-4E15-B857-95F6A87E7656}" type="presParOf" srcId="{16BF66AC-F3B8-4200-BA45-AF8BC5CD6051}" destId="{B3877408-AA0B-45EB-B313-202CC8AE0214}" srcOrd="0" destOrd="0" presId="urn:microsoft.com/office/officeart/2005/8/layout/lProcess2"/>
    <dgm:cxn modelId="{E52AD7CF-88E9-45EC-9207-30D9EB4C5620}" type="presParOf" srcId="{16BF66AC-F3B8-4200-BA45-AF8BC5CD6051}" destId="{1BEE3807-8696-4C61-89B2-23AC3540577F}" srcOrd="1" destOrd="0" presId="urn:microsoft.com/office/officeart/2005/8/layout/lProcess2"/>
    <dgm:cxn modelId="{DF3B7A13-F782-4E92-926E-0F95FCB70E22}" type="presParOf" srcId="{16BF66AC-F3B8-4200-BA45-AF8BC5CD6051}" destId="{8DA44220-43F5-4115-83E3-7517E9A1D2F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1827D-5906-4D35-A6FA-1EBA110DE447}" type="doc">
      <dgm:prSet loTypeId="urn:microsoft.com/office/officeart/2005/8/layout/funnel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AU"/>
        </a:p>
      </dgm:t>
    </dgm:pt>
    <dgm:pt modelId="{066AFEE8-F203-4900-B1EC-110DE9ACBFBD}">
      <dgm:prSet phldrT="[Text]" custT="1"/>
      <dgm:spPr/>
      <dgm:t>
        <a:bodyPr/>
        <a:lstStyle/>
        <a:p>
          <a:r>
            <a:rPr lang="en-AU" sz="1800" b="1" dirty="0" smtClean="0">
              <a:solidFill>
                <a:schemeClr val="tx1"/>
              </a:solidFill>
            </a:rPr>
            <a:t>Examples of good practice</a:t>
          </a:r>
          <a:endParaRPr lang="en-AU" sz="1800" b="1" dirty="0">
            <a:solidFill>
              <a:schemeClr val="tx1"/>
            </a:solidFill>
          </a:endParaRPr>
        </a:p>
      </dgm:t>
    </dgm:pt>
    <dgm:pt modelId="{356FAB93-5978-4E3E-A127-968949C868D6}" type="parTrans" cxnId="{EB93582A-7156-42B1-B748-94A6DCCBF9F7}">
      <dgm:prSet/>
      <dgm:spPr/>
      <dgm:t>
        <a:bodyPr/>
        <a:lstStyle/>
        <a:p>
          <a:endParaRPr lang="en-AU"/>
        </a:p>
      </dgm:t>
    </dgm:pt>
    <dgm:pt modelId="{E504A2A2-7DF9-49AD-8FB1-95989349B1E3}" type="sibTrans" cxnId="{EB93582A-7156-42B1-B748-94A6DCCBF9F7}">
      <dgm:prSet/>
      <dgm:spPr/>
      <dgm:t>
        <a:bodyPr/>
        <a:lstStyle/>
        <a:p>
          <a:endParaRPr lang="en-AU"/>
        </a:p>
      </dgm:t>
    </dgm:pt>
    <dgm:pt modelId="{9194D389-E421-4055-A42B-053CCE1A97C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sz="1800" b="1" dirty="0" smtClean="0">
              <a:solidFill>
                <a:schemeClr val="tx1"/>
              </a:solidFill>
            </a:rPr>
            <a:t>Benchmarks</a:t>
          </a:r>
          <a:endParaRPr lang="en-AU" sz="1800" b="1" dirty="0">
            <a:solidFill>
              <a:schemeClr val="tx1"/>
            </a:solidFill>
          </a:endParaRPr>
        </a:p>
      </dgm:t>
    </dgm:pt>
    <dgm:pt modelId="{514BB73F-B60D-4DB2-B64B-7788FE3EE383}" type="parTrans" cxnId="{3F6F6461-9DDB-474E-A5AF-2080C4E84A54}">
      <dgm:prSet/>
      <dgm:spPr/>
      <dgm:t>
        <a:bodyPr/>
        <a:lstStyle/>
        <a:p>
          <a:endParaRPr lang="en-AU"/>
        </a:p>
      </dgm:t>
    </dgm:pt>
    <dgm:pt modelId="{B9D86767-3F48-4518-8D5C-8EF18B0B7E61}" type="sibTrans" cxnId="{3F6F6461-9DDB-474E-A5AF-2080C4E84A54}">
      <dgm:prSet/>
      <dgm:spPr/>
      <dgm:t>
        <a:bodyPr/>
        <a:lstStyle/>
        <a:p>
          <a:endParaRPr lang="en-AU"/>
        </a:p>
      </dgm:t>
    </dgm:pt>
    <dgm:pt modelId="{5909A004-8A9D-4E5A-AF48-5A4FB2028C20}">
      <dgm:prSet phldrT="[Text]" custT="1"/>
      <dgm:spPr/>
      <dgm:t>
        <a:bodyPr/>
        <a:lstStyle/>
        <a:p>
          <a:r>
            <a:rPr lang="en-AU" sz="1800" b="1" dirty="0" smtClean="0">
              <a:solidFill>
                <a:schemeClr val="tx1"/>
              </a:solidFill>
            </a:rPr>
            <a:t>Support</a:t>
          </a:r>
          <a:endParaRPr lang="en-AU" sz="1800" b="1" dirty="0">
            <a:solidFill>
              <a:schemeClr val="tx1"/>
            </a:solidFill>
          </a:endParaRPr>
        </a:p>
      </dgm:t>
    </dgm:pt>
    <dgm:pt modelId="{05994AAC-2512-45BC-A437-CD28FCB456E0}" type="parTrans" cxnId="{6EE68D30-9E1A-4876-BEE9-67992319EE1B}">
      <dgm:prSet/>
      <dgm:spPr/>
      <dgm:t>
        <a:bodyPr/>
        <a:lstStyle/>
        <a:p>
          <a:endParaRPr lang="en-AU"/>
        </a:p>
      </dgm:t>
    </dgm:pt>
    <dgm:pt modelId="{E5BA147F-0A45-4BA7-B3CF-01D54EF7E673}" type="sibTrans" cxnId="{6EE68D30-9E1A-4876-BEE9-67992319EE1B}">
      <dgm:prSet/>
      <dgm:spPr/>
      <dgm:t>
        <a:bodyPr/>
        <a:lstStyle/>
        <a:p>
          <a:endParaRPr lang="en-AU"/>
        </a:p>
      </dgm:t>
    </dgm:pt>
    <dgm:pt modelId="{B5BFDF2D-4A19-45A4-B70D-1DD94A8E8249}">
      <dgm:prSet phldrT="[Text]"/>
      <dgm:spPr/>
      <dgm:t>
        <a:bodyPr/>
        <a:lstStyle/>
        <a:p>
          <a:r>
            <a:rPr lang="en-AU" b="1" dirty="0" smtClean="0">
              <a:solidFill>
                <a:schemeClr val="accent4">
                  <a:lumMod val="75000"/>
                </a:schemeClr>
              </a:solidFill>
            </a:rPr>
            <a:t>Graduate Outcomes</a:t>
          </a:r>
          <a:endParaRPr lang="en-AU" b="1" dirty="0">
            <a:solidFill>
              <a:schemeClr val="accent4">
                <a:lumMod val="75000"/>
              </a:schemeClr>
            </a:solidFill>
          </a:endParaRPr>
        </a:p>
      </dgm:t>
    </dgm:pt>
    <dgm:pt modelId="{B4F73EB5-8DAE-4AC5-833E-0BFD238DF097}" type="parTrans" cxnId="{925461A8-E182-438A-B9CA-E395473E178F}">
      <dgm:prSet/>
      <dgm:spPr/>
      <dgm:t>
        <a:bodyPr/>
        <a:lstStyle/>
        <a:p>
          <a:endParaRPr lang="en-AU"/>
        </a:p>
      </dgm:t>
    </dgm:pt>
    <dgm:pt modelId="{68FBB127-6975-4573-9608-B21991E2613B}" type="sibTrans" cxnId="{925461A8-E182-438A-B9CA-E395473E178F}">
      <dgm:prSet/>
      <dgm:spPr/>
      <dgm:t>
        <a:bodyPr/>
        <a:lstStyle/>
        <a:p>
          <a:endParaRPr lang="en-AU"/>
        </a:p>
      </dgm:t>
    </dgm:pt>
    <dgm:pt modelId="{8DE23C1F-8C74-4E8B-B7BB-BC9AEBA86104}" type="pres">
      <dgm:prSet presAssocID="{0ED1827D-5906-4D35-A6FA-1EBA110DE44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78A32B-9AF4-48B8-92C4-6254009E4F47}" type="pres">
      <dgm:prSet presAssocID="{0ED1827D-5906-4D35-A6FA-1EBA110DE447}" presName="ellipse" presStyleLbl="trBgShp" presStyleIdx="0" presStyleCnt="1"/>
      <dgm:spPr/>
      <dgm:t>
        <a:bodyPr/>
        <a:lstStyle/>
        <a:p>
          <a:endParaRPr lang="en-AU"/>
        </a:p>
      </dgm:t>
    </dgm:pt>
    <dgm:pt modelId="{7AC2F015-D016-47CC-A00F-6A435861760E}" type="pres">
      <dgm:prSet presAssocID="{0ED1827D-5906-4D35-A6FA-1EBA110DE447}" presName="arrow1" presStyleLbl="fgShp" presStyleIdx="0" presStyleCn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0A8A16CB-1C15-4190-BBCB-D477400E1FD5}" type="pres">
      <dgm:prSet presAssocID="{0ED1827D-5906-4D35-A6FA-1EBA110DE44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5604D5-D033-4597-8283-2F6DB7BEFE7F}" type="pres">
      <dgm:prSet presAssocID="{9194D389-E421-4055-A42B-053CCE1A97CC}" presName="item1" presStyleLbl="node1" presStyleIdx="0" presStyleCnt="3" custScaleX="120884" custScaleY="111446" custLinFactNeighborY="-57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1D608B-FB82-47EB-87D1-3B7B03B3C6B4}" type="pres">
      <dgm:prSet presAssocID="{5909A004-8A9D-4E5A-AF48-5A4FB2028C20}" presName="item2" presStyleLbl="node1" presStyleIdx="1" presStyleCnt="3" custScaleX="118422" custScaleY="11357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46124D-C703-494F-9ECD-AE773DA79977}" type="pres">
      <dgm:prSet presAssocID="{B5BFDF2D-4A19-45A4-B70D-1DD94A8E8249}" presName="item3" presStyleLbl="node1" presStyleIdx="2" presStyleCnt="3" custScaleX="117834" custScaleY="11210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258F8B-B4E7-4931-A066-0AB293671447}" type="pres">
      <dgm:prSet presAssocID="{0ED1827D-5906-4D35-A6FA-1EBA110DE447}" presName="funnel" presStyleLbl="trAlignAcc1" presStyleIdx="0" presStyleCnt="1" custLinFactNeighborX="124" custLinFactNeighborY="61"/>
      <dgm:spPr/>
      <dgm:t>
        <a:bodyPr/>
        <a:lstStyle/>
        <a:p>
          <a:endParaRPr lang="en-AU"/>
        </a:p>
      </dgm:t>
    </dgm:pt>
  </dgm:ptLst>
  <dgm:cxnLst>
    <dgm:cxn modelId="{EB93582A-7156-42B1-B748-94A6DCCBF9F7}" srcId="{0ED1827D-5906-4D35-A6FA-1EBA110DE447}" destId="{066AFEE8-F203-4900-B1EC-110DE9ACBFBD}" srcOrd="0" destOrd="0" parTransId="{356FAB93-5978-4E3E-A127-968949C868D6}" sibTransId="{E504A2A2-7DF9-49AD-8FB1-95989349B1E3}"/>
    <dgm:cxn modelId="{3B1CBC88-9967-4F22-A1F1-F420CD8989A0}" type="presOf" srcId="{5909A004-8A9D-4E5A-AF48-5A4FB2028C20}" destId="{1E5604D5-D033-4597-8283-2F6DB7BEFE7F}" srcOrd="0" destOrd="0" presId="urn:microsoft.com/office/officeart/2005/8/layout/funnel1"/>
    <dgm:cxn modelId="{4C673041-68C7-49BF-9562-E7AB489EDBE8}" type="presOf" srcId="{B5BFDF2D-4A19-45A4-B70D-1DD94A8E8249}" destId="{0A8A16CB-1C15-4190-BBCB-D477400E1FD5}" srcOrd="0" destOrd="0" presId="urn:microsoft.com/office/officeart/2005/8/layout/funnel1"/>
    <dgm:cxn modelId="{925461A8-E182-438A-B9CA-E395473E178F}" srcId="{0ED1827D-5906-4D35-A6FA-1EBA110DE447}" destId="{B5BFDF2D-4A19-45A4-B70D-1DD94A8E8249}" srcOrd="3" destOrd="0" parTransId="{B4F73EB5-8DAE-4AC5-833E-0BFD238DF097}" sibTransId="{68FBB127-6975-4573-9608-B21991E2613B}"/>
    <dgm:cxn modelId="{39C877E9-4342-462C-A2E7-EC3C99C7B2BF}" type="presOf" srcId="{9194D389-E421-4055-A42B-053CCE1A97CC}" destId="{411D608B-FB82-47EB-87D1-3B7B03B3C6B4}" srcOrd="0" destOrd="0" presId="urn:microsoft.com/office/officeart/2005/8/layout/funnel1"/>
    <dgm:cxn modelId="{3F6F6461-9DDB-474E-A5AF-2080C4E84A54}" srcId="{0ED1827D-5906-4D35-A6FA-1EBA110DE447}" destId="{9194D389-E421-4055-A42B-053CCE1A97CC}" srcOrd="1" destOrd="0" parTransId="{514BB73F-B60D-4DB2-B64B-7788FE3EE383}" sibTransId="{B9D86767-3F48-4518-8D5C-8EF18B0B7E61}"/>
    <dgm:cxn modelId="{8DD0E5D4-693F-452C-91BC-A18D75DD62DE}" type="presOf" srcId="{0ED1827D-5906-4D35-A6FA-1EBA110DE447}" destId="{8DE23C1F-8C74-4E8B-B7BB-BC9AEBA86104}" srcOrd="0" destOrd="0" presId="urn:microsoft.com/office/officeart/2005/8/layout/funnel1"/>
    <dgm:cxn modelId="{6EE68D30-9E1A-4876-BEE9-67992319EE1B}" srcId="{0ED1827D-5906-4D35-A6FA-1EBA110DE447}" destId="{5909A004-8A9D-4E5A-AF48-5A4FB2028C20}" srcOrd="2" destOrd="0" parTransId="{05994AAC-2512-45BC-A437-CD28FCB456E0}" sibTransId="{E5BA147F-0A45-4BA7-B3CF-01D54EF7E673}"/>
    <dgm:cxn modelId="{35B73870-EF3C-4B4E-A5E7-7CF849492118}" type="presOf" srcId="{066AFEE8-F203-4900-B1EC-110DE9ACBFBD}" destId="{AD46124D-C703-494F-9ECD-AE773DA79977}" srcOrd="0" destOrd="0" presId="urn:microsoft.com/office/officeart/2005/8/layout/funnel1"/>
    <dgm:cxn modelId="{45F76908-1E3C-46C1-88E0-255B2DEFDFC5}" type="presParOf" srcId="{8DE23C1F-8C74-4E8B-B7BB-BC9AEBA86104}" destId="{D378A32B-9AF4-48B8-92C4-6254009E4F47}" srcOrd="0" destOrd="0" presId="urn:microsoft.com/office/officeart/2005/8/layout/funnel1"/>
    <dgm:cxn modelId="{F4A562E2-F74B-4967-B564-A42C1BC38F60}" type="presParOf" srcId="{8DE23C1F-8C74-4E8B-B7BB-BC9AEBA86104}" destId="{7AC2F015-D016-47CC-A00F-6A435861760E}" srcOrd="1" destOrd="0" presId="urn:microsoft.com/office/officeart/2005/8/layout/funnel1"/>
    <dgm:cxn modelId="{2D394F1D-4D3E-4DA9-8CF4-0B1B0467E94E}" type="presParOf" srcId="{8DE23C1F-8C74-4E8B-B7BB-BC9AEBA86104}" destId="{0A8A16CB-1C15-4190-BBCB-D477400E1FD5}" srcOrd="2" destOrd="0" presId="urn:microsoft.com/office/officeart/2005/8/layout/funnel1"/>
    <dgm:cxn modelId="{4F5A8460-FB90-4158-97BC-C51CBA277333}" type="presParOf" srcId="{8DE23C1F-8C74-4E8B-B7BB-BC9AEBA86104}" destId="{1E5604D5-D033-4597-8283-2F6DB7BEFE7F}" srcOrd="3" destOrd="0" presId="urn:microsoft.com/office/officeart/2005/8/layout/funnel1"/>
    <dgm:cxn modelId="{5CE91811-7006-4D39-A70C-F5D8B21F8A3B}" type="presParOf" srcId="{8DE23C1F-8C74-4E8B-B7BB-BC9AEBA86104}" destId="{411D608B-FB82-47EB-87D1-3B7B03B3C6B4}" srcOrd="4" destOrd="0" presId="urn:microsoft.com/office/officeart/2005/8/layout/funnel1"/>
    <dgm:cxn modelId="{02A80283-BB43-4C73-AFD9-2B96043EE61F}" type="presParOf" srcId="{8DE23C1F-8C74-4E8B-B7BB-BC9AEBA86104}" destId="{AD46124D-C703-494F-9ECD-AE773DA79977}" srcOrd="5" destOrd="0" presId="urn:microsoft.com/office/officeart/2005/8/layout/funnel1"/>
    <dgm:cxn modelId="{23C00F89-0301-4770-A18E-65C5BF1CDE04}" type="presParOf" srcId="{8DE23C1F-8C74-4E8B-B7BB-BC9AEBA86104}" destId="{D6258F8B-B4E7-4931-A066-0AB2936714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4DB62F-3C79-4E35-9022-1A042A2CF0F7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713E0F9D-81C3-461F-8DF7-4412805E5466}">
      <dgm:prSet phldrT="[Text]"/>
      <dgm:spPr/>
      <dgm:t>
        <a:bodyPr/>
        <a:lstStyle/>
        <a:p>
          <a:endParaRPr lang="en-AU" dirty="0" smtClean="0"/>
        </a:p>
        <a:p>
          <a:r>
            <a:rPr lang="en-AU" dirty="0" smtClean="0"/>
            <a:t>Interactive</a:t>
          </a:r>
        </a:p>
        <a:p>
          <a:endParaRPr lang="en-AU" dirty="0"/>
        </a:p>
      </dgm:t>
    </dgm:pt>
    <dgm:pt modelId="{4FCE1320-3E44-413D-A9F5-CD355FACED88}" type="parTrans" cxnId="{A2E37DF5-AA55-4940-823C-DE44508C8963}">
      <dgm:prSet/>
      <dgm:spPr/>
      <dgm:t>
        <a:bodyPr/>
        <a:lstStyle/>
        <a:p>
          <a:endParaRPr lang="en-AU"/>
        </a:p>
      </dgm:t>
    </dgm:pt>
    <dgm:pt modelId="{BC82D2A6-7370-444D-8294-8284D9B8DF5E}" type="sibTrans" cxnId="{A2E37DF5-AA55-4940-823C-DE44508C8963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/>
        </a:p>
      </dgm:t>
    </dgm:pt>
    <dgm:pt modelId="{3D1B6241-A68B-493F-8F94-B808E2F3B53B}">
      <dgm:prSet phldrT="[Text]"/>
      <dgm:spPr/>
      <dgm:t>
        <a:bodyPr/>
        <a:lstStyle/>
        <a:p>
          <a:r>
            <a:rPr lang="en-AU" dirty="0" smtClean="0"/>
            <a:t>Teacher led</a:t>
          </a:r>
          <a:endParaRPr lang="en-AU" dirty="0"/>
        </a:p>
      </dgm:t>
    </dgm:pt>
    <dgm:pt modelId="{6932A416-EA20-477E-B7ED-447C1F0CBC4F}" type="parTrans" cxnId="{849C1616-F78F-4931-A18F-372F7581C2CA}">
      <dgm:prSet/>
      <dgm:spPr/>
      <dgm:t>
        <a:bodyPr/>
        <a:lstStyle/>
        <a:p>
          <a:endParaRPr lang="en-AU"/>
        </a:p>
      </dgm:t>
    </dgm:pt>
    <dgm:pt modelId="{3D5AE4C5-44E2-4EC2-81FA-E8BAD84EA89F}" type="sibTrans" cxnId="{849C1616-F78F-4931-A18F-372F7581C2CA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/>
        </a:p>
      </dgm:t>
    </dgm:pt>
    <dgm:pt modelId="{8C8A8388-80AD-4BE9-8507-00C26DFB1A76}">
      <dgm:prSet phldrT="[Text]"/>
      <dgm:spPr/>
      <dgm:t>
        <a:bodyPr/>
        <a:lstStyle/>
        <a:p>
          <a:r>
            <a:rPr lang="en-AU" dirty="0" smtClean="0"/>
            <a:t>Ongoing feedback</a:t>
          </a:r>
          <a:endParaRPr lang="en-AU" dirty="0"/>
        </a:p>
      </dgm:t>
    </dgm:pt>
    <dgm:pt modelId="{643FF763-173C-4F3C-8256-09E6F3B88ABD}" type="parTrans" cxnId="{F63FA1B9-FE87-464F-8BA5-6B6B198BD07C}">
      <dgm:prSet/>
      <dgm:spPr/>
      <dgm:t>
        <a:bodyPr/>
        <a:lstStyle/>
        <a:p>
          <a:endParaRPr lang="en-AU"/>
        </a:p>
      </dgm:t>
    </dgm:pt>
    <dgm:pt modelId="{BDD827F7-0A39-4529-9B97-5B6E757A6814}" type="sibTrans" cxnId="{F63FA1B9-FE87-464F-8BA5-6B6B198BD07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/>
        </a:p>
      </dgm:t>
    </dgm:pt>
    <dgm:pt modelId="{692678D9-49A6-44A5-A404-FA4BB90246B9}">
      <dgm:prSet phldrT="[Text]"/>
      <dgm:spPr/>
      <dgm:t>
        <a:bodyPr/>
        <a:lstStyle/>
        <a:p>
          <a:r>
            <a:rPr lang="en-AU" dirty="0" smtClean="0"/>
            <a:t>Promote next steps in learning</a:t>
          </a:r>
          <a:endParaRPr lang="en-AU" dirty="0"/>
        </a:p>
      </dgm:t>
    </dgm:pt>
    <dgm:pt modelId="{D71514BB-0850-4256-BEEA-03A200AA128A}" type="parTrans" cxnId="{26C790E6-7FA6-43DE-9EFC-802F9DBB58DF}">
      <dgm:prSet/>
      <dgm:spPr/>
      <dgm:t>
        <a:bodyPr/>
        <a:lstStyle/>
        <a:p>
          <a:endParaRPr lang="en-AU"/>
        </a:p>
      </dgm:t>
    </dgm:pt>
    <dgm:pt modelId="{A525F633-11CB-4856-85F9-AF58D8AC9ABE}" type="sibTrans" cxnId="{26C790E6-7FA6-43DE-9EFC-802F9DBB58DF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/>
        </a:p>
      </dgm:t>
    </dgm:pt>
    <dgm:pt modelId="{C51B162C-8AD1-48C1-824D-8043ECC73C93}">
      <dgm:prSet phldrT="[Text]"/>
      <dgm:spPr/>
      <dgm:t>
        <a:bodyPr/>
        <a:lstStyle/>
        <a:p>
          <a:r>
            <a:rPr lang="en-AU" dirty="0" smtClean="0"/>
            <a:t>Continuous</a:t>
          </a:r>
          <a:endParaRPr lang="en-AU" dirty="0"/>
        </a:p>
      </dgm:t>
    </dgm:pt>
    <dgm:pt modelId="{C0E0EACD-CB55-4DE0-B44F-E5B0E8C96B40}" type="parTrans" cxnId="{4CFE0B8F-B142-4D13-8001-70F8FE106D55}">
      <dgm:prSet/>
      <dgm:spPr/>
      <dgm:t>
        <a:bodyPr/>
        <a:lstStyle/>
        <a:p>
          <a:endParaRPr lang="en-AU"/>
        </a:p>
      </dgm:t>
    </dgm:pt>
    <dgm:pt modelId="{33838674-5A12-4E91-90F0-8914A6A67915}" type="sibTrans" cxnId="{4CFE0B8F-B142-4D13-8001-70F8FE106D55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AU"/>
        </a:p>
      </dgm:t>
    </dgm:pt>
    <dgm:pt modelId="{801E23E6-AF55-43BC-A615-41AA7E995D5B}" type="pres">
      <dgm:prSet presAssocID="{3A4DB62F-3C79-4E35-9022-1A042A2CF0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7BBCB0E-2F58-48BC-B716-DB96275762FB}" type="pres">
      <dgm:prSet presAssocID="{713E0F9D-81C3-461F-8DF7-4412805E5466}" presName="dummy" presStyleCnt="0"/>
      <dgm:spPr/>
      <dgm:t>
        <a:bodyPr/>
        <a:lstStyle/>
        <a:p>
          <a:endParaRPr lang="en-AU"/>
        </a:p>
      </dgm:t>
    </dgm:pt>
    <dgm:pt modelId="{BC513516-CB1C-41B3-930A-1123D09595CF}" type="pres">
      <dgm:prSet presAssocID="{713E0F9D-81C3-461F-8DF7-4412805E5466}" presName="node" presStyleLbl="revTx" presStyleIdx="0" presStyleCnt="5" custRadScaleRad="109087" custRadScaleInc="136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1B4F3AF-28AF-45F4-96E0-F820B5AA8AF0}" type="pres">
      <dgm:prSet presAssocID="{BC82D2A6-7370-444D-8294-8284D9B8DF5E}" presName="sibTrans" presStyleLbl="node1" presStyleIdx="0" presStyleCnt="5" custLinFactNeighborX="2021" custLinFactNeighborY="-1241"/>
      <dgm:spPr/>
      <dgm:t>
        <a:bodyPr/>
        <a:lstStyle/>
        <a:p>
          <a:endParaRPr lang="en-AU"/>
        </a:p>
      </dgm:t>
    </dgm:pt>
    <dgm:pt modelId="{405A85EC-475A-4FB6-83F1-77C0DE54CC2B}" type="pres">
      <dgm:prSet presAssocID="{3D1B6241-A68B-493F-8F94-B808E2F3B53B}" presName="dummy" presStyleCnt="0"/>
      <dgm:spPr/>
      <dgm:t>
        <a:bodyPr/>
        <a:lstStyle/>
        <a:p>
          <a:endParaRPr lang="en-AU"/>
        </a:p>
      </dgm:t>
    </dgm:pt>
    <dgm:pt modelId="{2FF129B6-2F1B-48C3-80C1-0C0A631F9B19}" type="pres">
      <dgm:prSet presAssocID="{3D1B6241-A68B-493F-8F94-B808E2F3B53B}" presName="node" presStyleLbl="revTx" presStyleIdx="1" presStyleCnt="5" custRadScaleRad="104398" custRadScaleInc="-207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547C42-8472-40B2-A13C-BD82CC8E3A0F}" type="pres">
      <dgm:prSet presAssocID="{3D5AE4C5-44E2-4EC2-81FA-E8BAD84EA89F}" presName="sibTrans" presStyleLbl="node1" presStyleIdx="1" presStyleCnt="5" custLinFactNeighborX="7018" custLinFactNeighborY="881"/>
      <dgm:spPr/>
      <dgm:t>
        <a:bodyPr/>
        <a:lstStyle/>
        <a:p>
          <a:endParaRPr lang="en-AU"/>
        </a:p>
      </dgm:t>
    </dgm:pt>
    <dgm:pt modelId="{A45423E3-BF90-4B77-8E96-12D2B0910F60}" type="pres">
      <dgm:prSet presAssocID="{8C8A8388-80AD-4BE9-8507-00C26DFB1A76}" presName="dummy" presStyleCnt="0"/>
      <dgm:spPr/>
      <dgm:t>
        <a:bodyPr/>
        <a:lstStyle/>
        <a:p>
          <a:endParaRPr lang="en-AU"/>
        </a:p>
      </dgm:t>
    </dgm:pt>
    <dgm:pt modelId="{09FCFC1D-DA1C-41D1-B7DC-35FE7A53BEB1}" type="pres">
      <dgm:prSet presAssocID="{8C8A8388-80AD-4BE9-8507-00C26DFB1A76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9F43F7-A65B-42A5-BD2F-A78299E2B0FA}" type="pres">
      <dgm:prSet presAssocID="{BDD827F7-0A39-4529-9B97-5B6E757A6814}" presName="sibTrans" presStyleLbl="node1" presStyleIdx="2" presStyleCnt="5" custLinFactNeighborX="-6391" custLinFactNeighborY="2274"/>
      <dgm:spPr/>
      <dgm:t>
        <a:bodyPr/>
        <a:lstStyle/>
        <a:p>
          <a:endParaRPr lang="en-AU"/>
        </a:p>
      </dgm:t>
    </dgm:pt>
    <dgm:pt modelId="{1F1C1E5E-B9F6-446B-99E2-66E5D956133E}" type="pres">
      <dgm:prSet presAssocID="{692678D9-49A6-44A5-A404-FA4BB90246B9}" presName="dummy" presStyleCnt="0"/>
      <dgm:spPr/>
      <dgm:t>
        <a:bodyPr/>
        <a:lstStyle/>
        <a:p>
          <a:endParaRPr lang="en-AU"/>
        </a:p>
      </dgm:t>
    </dgm:pt>
    <dgm:pt modelId="{32B675F3-1955-4BCB-A3DA-6E7EDAFE7C1C}" type="pres">
      <dgm:prSet presAssocID="{692678D9-49A6-44A5-A404-FA4BB90246B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306447-457B-4563-B44F-B1CDD52BF2A1}" type="pres">
      <dgm:prSet presAssocID="{A525F633-11CB-4856-85F9-AF58D8AC9ABE}" presName="sibTrans" presStyleLbl="node1" presStyleIdx="3" presStyleCnt="5" custLinFactNeighborX="-3059" custLinFactNeighborY="-997"/>
      <dgm:spPr/>
      <dgm:t>
        <a:bodyPr/>
        <a:lstStyle/>
        <a:p>
          <a:endParaRPr lang="en-AU"/>
        </a:p>
      </dgm:t>
    </dgm:pt>
    <dgm:pt modelId="{63C01C94-D3E9-448D-B820-9105EEA89317}" type="pres">
      <dgm:prSet presAssocID="{C51B162C-8AD1-48C1-824D-8043ECC73C93}" presName="dummy" presStyleCnt="0"/>
      <dgm:spPr/>
      <dgm:t>
        <a:bodyPr/>
        <a:lstStyle/>
        <a:p>
          <a:endParaRPr lang="en-AU"/>
        </a:p>
      </dgm:t>
    </dgm:pt>
    <dgm:pt modelId="{33802497-A250-4602-BA47-3C17A11B7FE5}" type="pres">
      <dgm:prSet presAssocID="{C51B162C-8AD1-48C1-824D-8043ECC73C93}" presName="node" presStyleLbl="revTx" presStyleIdx="4" presStyleCnt="5" custRadScaleRad="105787" custRadScaleInc="-1111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2A6495-09B5-41E9-8E79-06216A8C3647}" type="pres">
      <dgm:prSet presAssocID="{33838674-5A12-4E91-90F0-8914A6A67915}" presName="sibTrans" presStyleLbl="node1" presStyleIdx="4" presStyleCnt="5" custLinFactNeighborX="-1517" custLinFactNeighborY="-1293"/>
      <dgm:spPr/>
      <dgm:t>
        <a:bodyPr/>
        <a:lstStyle/>
        <a:p>
          <a:endParaRPr lang="en-AU"/>
        </a:p>
      </dgm:t>
    </dgm:pt>
  </dgm:ptLst>
  <dgm:cxnLst>
    <dgm:cxn modelId="{A2E37DF5-AA55-4940-823C-DE44508C8963}" srcId="{3A4DB62F-3C79-4E35-9022-1A042A2CF0F7}" destId="{713E0F9D-81C3-461F-8DF7-4412805E5466}" srcOrd="0" destOrd="0" parTransId="{4FCE1320-3E44-413D-A9F5-CD355FACED88}" sibTransId="{BC82D2A6-7370-444D-8294-8284D9B8DF5E}"/>
    <dgm:cxn modelId="{67DC3A1A-3BE6-4A7D-92F3-F6F9A5D86A82}" type="presOf" srcId="{BC82D2A6-7370-444D-8294-8284D9B8DF5E}" destId="{E1B4F3AF-28AF-45F4-96E0-F820B5AA8AF0}" srcOrd="0" destOrd="0" presId="urn:microsoft.com/office/officeart/2005/8/layout/cycle1"/>
    <dgm:cxn modelId="{4D6B0311-511A-4CCB-A9F4-846594499A4D}" type="presOf" srcId="{C51B162C-8AD1-48C1-824D-8043ECC73C93}" destId="{33802497-A250-4602-BA47-3C17A11B7FE5}" srcOrd="0" destOrd="0" presId="urn:microsoft.com/office/officeart/2005/8/layout/cycle1"/>
    <dgm:cxn modelId="{26C790E6-7FA6-43DE-9EFC-802F9DBB58DF}" srcId="{3A4DB62F-3C79-4E35-9022-1A042A2CF0F7}" destId="{692678D9-49A6-44A5-A404-FA4BB90246B9}" srcOrd="3" destOrd="0" parTransId="{D71514BB-0850-4256-BEEA-03A200AA128A}" sibTransId="{A525F633-11CB-4856-85F9-AF58D8AC9ABE}"/>
    <dgm:cxn modelId="{4C52D627-3979-46F0-9157-B7A3C2B36E0A}" type="presOf" srcId="{692678D9-49A6-44A5-A404-FA4BB90246B9}" destId="{32B675F3-1955-4BCB-A3DA-6E7EDAFE7C1C}" srcOrd="0" destOrd="0" presId="urn:microsoft.com/office/officeart/2005/8/layout/cycle1"/>
    <dgm:cxn modelId="{E7CADEC3-4B76-4D57-9548-45CFD46D3AFE}" type="presOf" srcId="{3D1B6241-A68B-493F-8F94-B808E2F3B53B}" destId="{2FF129B6-2F1B-48C3-80C1-0C0A631F9B19}" srcOrd="0" destOrd="0" presId="urn:microsoft.com/office/officeart/2005/8/layout/cycle1"/>
    <dgm:cxn modelId="{849C1616-F78F-4931-A18F-372F7581C2CA}" srcId="{3A4DB62F-3C79-4E35-9022-1A042A2CF0F7}" destId="{3D1B6241-A68B-493F-8F94-B808E2F3B53B}" srcOrd="1" destOrd="0" parTransId="{6932A416-EA20-477E-B7ED-447C1F0CBC4F}" sibTransId="{3D5AE4C5-44E2-4EC2-81FA-E8BAD84EA89F}"/>
    <dgm:cxn modelId="{F1D3D6B1-8800-44F5-9957-CCAAAED8E6FB}" type="presOf" srcId="{713E0F9D-81C3-461F-8DF7-4412805E5466}" destId="{BC513516-CB1C-41B3-930A-1123D09595CF}" srcOrd="0" destOrd="0" presId="urn:microsoft.com/office/officeart/2005/8/layout/cycle1"/>
    <dgm:cxn modelId="{4CFE0B8F-B142-4D13-8001-70F8FE106D55}" srcId="{3A4DB62F-3C79-4E35-9022-1A042A2CF0F7}" destId="{C51B162C-8AD1-48C1-824D-8043ECC73C93}" srcOrd="4" destOrd="0" parTransId="{C0E0EACD-CB55-4DE0-B44F-E5B0E8C96B40}" sibTransId="{33838674-5A12-4E91-90F0-8914A6A67915}"/>
    <dgm:cxn modelId="{231DB413-3F58-4AFA-B22F-97060CD3B3AB}" type="presOf" srcId="{BDD827F7-0A39-4529-9B97-5B6E757A6814}" destId="{909F43F7-A65B-42A5-BD2F-A78299E2B0FA}" srcOrd="0" destOrd="0" presId="urn:microsoft.com/office/officeart/2005/8/layout/cycle1"/>
    <dgm:cxn modelId="{F63FA1B9-FE87-464F-8BA5-6B6B198BD07C}" srcId="{3A4DB62F-3C79-4E35-9022-1A042A2CF0F7}" destId="{8C8A8388-80AD-4BE9-8507-00C26DFB1A76}" srcOrd="2" destOrd="0" parTransId="{643FF763-173C-4F3C-8256-09E6F3B88ABD}" sibTransId="{BDD827F7-0A39-4529-9B97-5B6E757A6814}"/>
    <dgm:cxn modelId="{44E60E34-3359-44F8-A569-BC6511BEA11D}" type="presOf" srcId="{33838674-5A12-4E91-90F0-8914A6A67915}" destId="{132A6495-09B5-41E9-8E79-06216A8C3647}" srcOrd="0" destOrd="0" presId="urn:microsoft.com/office/officeart/2005/8/layout/cycle1"/>
    <dgm:cxn modelId="{D613A332-E241-42E5-967C-92D59ABC6D47}" type="presOf" srcId="{8C8A8388-80AD-4BE9-8507-00C26DFB1A76}" destId="{09FCFC1D-DA1C-41D1-B7DC-35FE7A53BEB1}" srcOrd="0" destOrd="0" presId="urn:microsoft.com/office/officeart/2005/8/layout/cycle1"/>
    <dgm:cxn modelId="{AC796951-9739-485E-80B5-B68CEE934DDD}" type="presOf" srcId="{3D5AE4C5-44E2-4EC2-81FA-E8BAD84EA89F}" destId="{9E547C42-8472-40B2-A13C-BD82CC8E3A0F}" srcOrd="0" destOrd="0" presId="urn:microsoft.com/office/officeart/2005/8/layout/cycle1"/>
    <dgm:cxn modelId="{518C742B-735D-45AB-BE1B-911B763B8140}" type="presOf" srcId="{A525F633-11CB-4856-85F9-AF58D8AC9ABE}" destId="{2F306447-457B-4563-B44F-B1CDD52BF2A1}" srcOrd="0" destOrd="0" presId="urn:microsoft.com/office/officeart/2005/8/layout/cycle1"/>
    <dgm:cxn modelId="{02CC5118-16BD-49C1-8228-79975AF876C4}" type="presOf" srcId="{3A4DB62F-3C79-4E35-9022-1A042A2CF0F7}" destId="{801E23E6-AF55-43BC-A615-41AA7E995D5B}" srcOrd="0" destOrd="0" presId="urn:microsoft.com/office/officeart/2005/8/layout/cycle1"/>
    <dgm:cxn modelId="{B171EB33-9CCC-4FCB-849F-0B314B00848C}" type="presParOf" srcId="{801E23E6-AF55-43BC-A615-41AA7E995D5B}" destId="{87BBCB0E-2F58-48BC-B716-DB96275762FB}" srcOrd="0" destOrd="0" presId="urn:microsoft.com/office/officeart/2005/8/layout/cycle1"/>
    <dgm:cxn modelId="{6531CF45-3236-4954-B799-EB1481360650}" type="presParOf" srcId="{801E23E6-AF55-43BC-A615-41AA7E995D5B}" destId="{BC513516-CB1C-41B3-930A-1123D09595CF}" srcOrd="1" destOrd="0" presId="urn:microsoft.com/office/officeart/2005/8/layout/cycle1"/>
    <dgm:cxn modelId="{32C8C37E-ABB0-4577-AD3E-0307AF4D0DB9}" type="presParOf" srcId="{801E23E6-AF55-43BC-A615-41AA7E995D5B}" destId="{E1B4F3AF-28AF-45F4-96E0-F820B5AA8AF0}" srcOrd="2" destOrd="0" presId="urn:microsoft.com/office/officeart/2005/8/layout/cycle1"/>
    <dgm:cxn modelId="{ABF6213C-74BE-4E57-9E55-E66DE38161D3}" type="presParOf" srcId="{801E23E6-AF55-43BC-A615-41AA7E995D5B}" destId="{405A85EC-475A-4FB6-83F1-77C0DE54CC2B}" srcOrd="3" destOrd="0" presId="urn:microsoft.com/office/officeart/2005/8/layout/cycle1"/>
    <dgm:cxn modelId="{5492A6A2-11CF-40EF-8100-08BE12263B54}" type="presParOf" srcId="{801E23E6-AF55-43BC-A615-41AA7E995D5B}" destId="{2FF129B6-2F1B-48C3-80C1-0C0A631F9B19}" srcOrd="4" destOrd="0" presId="urn:microsoft.com/office/officeart/2005/8/layout/cycle1"/>
    <dgm:cxn modelId="{299E114A-73BF-4E34-AF94-B84E2BC443E5}" type="presParOf" srcId="{801E23E6-AF55-43BC-A615-41AA7E995D5B}" destId="{9E547C42-8472-40B2-A13C-BD82CC8E3A0F}" srcOrd="5" destOrd="0" presId="urn:microsoft.com/office/officeart/2005/8/layout/cycle1"/>
    <dgm:cxn modelId="{0F1E0C87-7C65-42CD-8437-57A9D7565C1C}" type="presParOf" srcId="{801E23E6-AF55-43BC-A615-41AA7E995D5B}" destId="{A45423E3-BF90-4B77-8E96-12D2B0910F60}" srcOrd="6" destOrd="0" presId="urn:microsoft.com/office/officeart/2005/8/layout/cycle1"/>
    <dgm:cxn modelId="{61310F13-2CDB-4DEB-94F0-5DB257AAFB39}" type="presParOf" srcId="{801E23E6-AF55-43BC-A615-41AA7E995D5B}" destId="{09FCFC1D-DA1C-41D1-B7DC-35FE7A53BEB1}" srcOrd="7" destOrd="0" presId="urn:microsoft.com/office/officeart/2005/8/layout/cycle1"/>
    <dgm:cxn modelId="{809BC2D8-24A5-4BAA-9DC9-97A314343098}" type="presParOf" srcId="{801E23E6-AF55-43BC-A615-41AA7E995D5B}" destId="{909F43F7-A65B-42A5-BD2F-A78299E2B0FA}" srcOrd="8" destOrd="0" presId="urn:microsoft.com/office/officeart/2005/8/layout/cycle1"/>
    <dgm:cxn modelId="{58125D80-2931-4C1E-8A0C-CC5DBC2A70D4}" type="presParOf" srcId="{801E23E6-AF55-43BC-A615-41AA7E995D5B}" destId="{1F1C1E5E-B9F6-446B-99E2-66E5D956133E}" srcOrd="9" destOrd="0" presId="urn:microsoft.com/office/officeart/2005/8/layout/cycle1"/>
    <dgm:cxn modelId="{C71A8F66-BAAA-428B-BF92-D88496EA56A4}" type="presParOf" srcId="{801E23E6-AF55-43BC-A615-41AA7E995D5B}" destId="{32B675F3-1955-4BCB-A3DA-6E7EDAFE7C1C}" srcOrd="10" destOrd="0" presId="urn:microsoft.com/office/officeart/2005/8/layout/cycle1"/>
    <dgm:cxn modelId="{5EDCDF06-8791-4A05-A159-883BA3A7BE93}" type="presParOf" srcId="{801E23E6-AF55-43BC-A615-41AA7E995D5B}" destId="{2F306447-457B-4563-B44F-B1CDD52BF2A1}" srcOrd="11" destOrd="0" presId="urn:microsoft.com/office/officeart/2005/8/layout/cycle1"/>
    <dgm:cxn modelId="{257664AE-2075-4FFF-ADE7-CB2B2D9D13E9}" type="presParOf" srcId="{801E23E6-AF55-43BC-A615-41AA7E995D5B}" destId="{63C01C94-D3E9-448D-B820-9105EEA89317}" srcOrd="12" destOrd="0" presId="urn:microsoft.com/office/officeart/2005/8/layout/cycle1"/>
    <dgm:cxn modelId="{F98E76C7-6CA1-4CB7-BB7C-EF5D53BBDF76}" type="presParOf" srcId="{801E23E6-AF55-43BC-A615-41AA7E995D5B}" destId="{33802497-A250-4602-BA47-3C17A11B7FE5}" srcOrd="13" destOrd="0" presId="urn:microsoft.com/office/officeart/2005/8/layout/cycle1"/>
    <dgm:cxn modelId="{7DD7E698-132D-4CF4-893A-01B72D83F2D1}" type="presParOf" srcId="{801E23E6-AF55-43BC-A615-41AA7E995D5B}" destId="{132A6495-09B5-41E9-8E79-06216A8C364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41CF8-B567-4554-838A-8D07C2692BB4}">
      <dsp:nvSpPr>
        <dsp:cNvPr id="0" name=""/>
        <dsp:cNvSpPr/>
      </dsp:nvSpPr>
      <dsp:spPr>
        <a:xfrm>
          <a:off x="3858502" y="3008347"/>
          <a:ext cx="2185475" cy="141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Employing sectors and organisations</a:t>
          </a:r>
          <a:endParaRPr lang="en-AU" sz="1600" kern="1200" dirty="0"/>
        </a:p>
      </dsp:txBody>
      <dsp:txXfrm>
        <a:off x="4545242" y="3393368"/>
        <a:ext cx="1467637" cy="999573"/>
      </dsp:txXfrm>
    </dsp:sp>
    <dsp:sp modelId="{7D3CAAF1-6D44-4B48-BAE0-2D2A76B1F470}">
      <dsp:nvSpPr>
        <dsp:cNvPr id="0" name=""/>
        <dsp:cNvSpPr/>
      </dsp:nvSpPr>
      <dsp:spPr>
        <a:xfrm>
          <a:off x="292725" y="3008347"/>
          <a:ext cx="2185475" cy="141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Preservice teachers</a:t>
          </a:r>
          <a:endParaRPr lang="en-AU" sz="1600" kern="1200" dirty="0"/>
        </a:p>
      </dsp:txBody>
      <dsp:txXfrm>
        <a:off x="323823" y="3393368"/>
        <a:ext cx="1467637" cy="999573"/>
      </dsp:txXfrm>
    </dsp:sp>
    <dsp:sp modelId="{B06310C9-2BDC-45D5-9C9C-DF8F222ED6A5}">
      <dsp:nvSpPr>
        <dsp:cNvPr id="0" name=""/>
        <dsp:cNvSpPr/>
      </dsp:nvSpPr>
      <dsp:spPr>
        <a:xfrm>
          <a:off x="3858502" y="0"/>
          <a:ext cx="2185475" cy="141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Queensland Deans of Education</a:t>
          </a:r>
          <a:endParaRPr lang="en-AU" sz="1600" kern="1200" dirty="0"/>
        </a:p>
      </dsp:txBody>
      <dsp:txXfrm>
        <a:off x="4545242" y="31098"/>
        <a:ext cx="1467637" cy="999573"/>
      </dsp:txXfrm>
    </dsp:sp>
    <dsp:sp modelId="{C171A4DA-0A98-4D98-A11E-88479B1A9EA3}">
      <dsp:nvSpPr>
        <dsp:cNvPr id="0" name=""/>
        <dsp:cNvSpPr/>
      </dsp:nvSpPr>
      <dsp:spPr>
        <a:xfrm>
          <a:off x="268030" y="17172"/>
          <a:ext cx="2185475" cy="141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Queensland College of Teachers</a:t>
          </a:r>
          <a:endParaRPr lang="en-AU" sz="1600" kern="1200" dirty="0"/>
        </a:p>
      </dsp:txBody>
      <dsp:txXfrm>
        <a:off x="299128" y="48270"/>
        <a:ext cx="1467637" cy="999573"/>
      </dsp:txXfrm>
    </dsp:sp>
    <dsp:sp modelId="{A8CEE0D0-2EAB-4907-A790-CC24784A6A7F}">
      <dsp:nvSpPr>
        <dsp:cNvPr id="0" name=""/>
        <dsp:cNvSpPr/>
      </dsp:nvSpPr>
      <dsp:spPr>
        <a:xfrm>
          <a:off x="1208674" y="252342"/>
          <a:ext cx="1915609" cy="1915609"/>
        </a:xfrm>
        <a:prstGeom prst="pieWedg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Reciprocal learning relationships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(Darling-Hammond 2006; Peters 2011)*</a:t>
          </a:r>
        </a:p>
      </dsp:txBody>
      <dsp:txXfrm>
        <a:off x="1769743" y="813411"/>
        <a:ext cx="1354540" cy="1354540"/>
      </dsp:txXfrm>
    </dsp:sp>
    <dsp:sp modelId="{0308BE68-D7FB-4828-AF90-354990A52EC0}">
      <dsp:nvSpPr>
        <dsp:cNvPr id="0" name=""/>
        <dsp:cNvSpPr/>
      </dsp:nvSpPr>
      <dsp:spPr>
        <a:xfrm rot="5400000">
          <a:off x="3212592" y="252170"/>
          <a:ext cx="1915609" cy="1915609"/>
        </a:xfrm>
        <a:prstGeom prst="pieWedg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Explicit and agreed roles and responsibilities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(Kenny 2012)*</a:t>
          </a:r>
          <a:endParaRPr lang="en-AU" sz="800" kern="1200" dirty="0"/>
        </a:p>
      </dsp:txBody>
      <dsp:txXfrm rot="-5400000">
        <a:off x="3212592" y="813239"/>
        <a:ext cx="1354540" cy="1354540"/>
      </dsp:txXfrm>
    </dsp:sp>
    <dsp:sp modelId="{1E1E2B68-EF05-4D51-BB47-7D8D8D3D2CD9}">
      <dsp:nvSpPr>
        <dsp:cNvPr id="0" name=""/>
        <dsp:cNvSpPr/>
      </dsp:nvSpPr>
      <dsp:spPr>
        <a:xfrm rot="10800000">
          <a:off x="3212592" y="2256260"/>
          <a:ext cx="1915609" cy="1915609"/>
        </a:xfrm>
        <a:prstGeom prst="pieWedg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Genuine collaboration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(Kruger et al 2009; Turner 2008)*</a:t>
          </a:r>
          <a:endParaRPr lang="en-AU" sz="800" kern="1200" dirty="0"/>
        </a:p>
      </dsp:txBody>
      <dsp:txXfrm rot="10800000">
        <a:off x="3212592" y="2256260"/>
        <a:ext cx="1354540" cy="1354540"/>
      </dsp:txXfrm>
    </dsp:sp>
    <dsp:sp modelId="{528DDCA9-3AE7-4A6E-B35E-BE3E64BC4F8C}">
      <dsp:nvSpPr>
        <dsp:cNvPr id="0" name=""/>
        <dsp:cNvSpPr/>
      </dsp:nvSpPr>
      <dsp:spPr>
        <a:xfrm rot="16200000">
          <a:off x="1208502" y="2256260"/>
          <a:ext cx="1915609" cy="1915609"/>
        </a:xfrm>
        <a:prstGeom prst="pieWedg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Responsiveness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(Le </a:t>
          </a:r>
          <a:r>
            <a:rPr lang="en-AU" sz="800" kern="1200" dirty="0" err="1" smtClean="0"/>
            <a:t>Cornu</a:t>
          </a:r>
          <a:r>
            <a:rPr lang="en-AU" sz="800" kern="1200" dirty="0" smtClean="0"/>
            <a:t> 2012; Martinez &amp; Coombs 2001)*</a:t>
          </a:r>
          <a:endParaRPr lang="en-AU" sz="800" kern="1200" dirty="0"/>
        </a:p>
      </dsp:txBody>
      <dsp:txXfrm rot="5400000">
        <a:off x="1769571" y="2256260"/>
        <a:ext cx="1354540" cy="1354540"/>
      </dsp:txXfrm>
    </dsp:sp>
    <dsp:sp modelId="{1AFE3F82-E645-48C7-A754-83A6D08E9320}">
      <dsp:nvSpPr>
        <dsp:cNvPr id="0" name=""/>
        <dsp:cNvSpPr/>
      </dsp:nvSpPr>
      <dsp:spPr>
        <a:xfrm>
          <a:off x="-330696" y="4136477"/>
          <a:ext cx="661393" cy="575125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7570A-1951-4743-9194-EAA5560E681E}">
      <dsp:nvSpPr>
        <dsp:cNvPr id="0" name=""/>
        <dsp:cNvSpPr/>
      </dsp:nvSpPr>
      <dsp:spPr>
        <a:xfrm rot="10800000">
          <a:off x="581567" y="722662"/>
          <a:ext cx="661393" cy="575125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47B4F-D15D-47D4-BE96-F845D29DE2A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A02A8-2044-40AB-89A8-4C0C5ABA9909}">
      <dsp:nvSpPr>
        <dsp:cNvPr id="0" name=""/>
        <dsp:cNvSpPr/>
      </dsp:nvSpPr>
      <dsp:spPr>
        <a:xfrm>
          <a:off x="251" y="1357788"/>
          <a:ext cx="2604801" cy="1810385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Accreditation</a:t>
          </a:r>
          <a:endParaRPr lang="en-AU" sz="2700" kern="1200" dirty="0"/>
        </a:p>
      </dsp:txBody>
      <dsp:txXfrm>
        <a:off x="88627" y="1446164"/>
        <a:ext cx="2428049" cy="1633633"/>
      </dsp:txXfrm>
    </dsp:sp>
    <dsp:sp modelId="{35C7CD2E-3B6F-4EDA-A337-38DC7CD9ABD5}">
      <dsp:nvSpPr>
        <dsp:cNvPr id="0" name=""/>
        <dsp:cNvSpPr/>
      </dsp:nvSpPr>
      <dsp:spPr>
        <a:xfrm>
          <a:off x="2812399" y="1357788"/>
          <a:ext cx="2604801" cy="1810385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Ongoing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Monitoring</a:t>
          </a:r>
          <a:endParaRPr lang="en-AU" sz="2700" kern="1200" dirty="0"/>
        </a:p>
      </dsp:txBody>
      <dsp:txXfrm>
        <a:off x="2900775" y="1446164"/>
        <a:ext cx="2428049" cy="1633633"/>
      </dsp:txXfrm>
    </dsp:sp>
    <dsp:sp modelId="{0E7CD590-1892-41D3-B95A-CB62BCD596C7}">
      <dsp:nvSpPr>
        <dsp:cNvPr id="0" name=""/>
        <dsp:cNvSpPr/>
      </dsp:nvSpPr>
      <dsp:spPr>
        <a:xfrm>
          <a:off x="5624547" y="1357788"/>
          <a:ext cx="2604801" cy="1810385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Reaccreditation</a:t>
          </a:r>
          <a:endParaRPr lang="en-AU" sz="2700" kern="1200" dirty="0"/>
        </a:p>
      </dsp:txBody>
      <dsp:txXfrm>
        <a:off x="5712923" y="1446164"/>
        <a:ext cx="2428049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CE18-6B61-4B21-856F-4D7B675AEF00}">
      <dsp:nvSpPr>
        <dsp:cNvPr id="0" name=""/>
        <dsp:cNvSpPr/>
      </dsp:nvSpPr>
      <dsp:spPr>
        <a:xfrm>
          <a:off x="0" y="0"/>
          <a:ext cx="7920881" cy="22034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43862-3C20-4E9C-B35C-29D61E011AAC}">
      <dsp:nvSpPr>
        <dsp:cNvPr id="0" name=""/>
        <dsp:cNvSpPr/>
      </dsp:nvSpPr>
      <dsp:spPr>
        <a:xfrm>
          <a:off x="288034" y="293792"/>
          <a:ext cx="1773374" cy="1615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62A6D-0900-4168-B6CA-CAB8193956A8}">
      <dsp:nvSpPr>
        <dsp:cNvPr id="0" name=""/>
        <dsp:cNvSpPr/>
      </dsp:nvSpPr>
      <dsp:spPr>
        <a:xfrm rot="10800000">
          <a:off x="238804" y="2203444"/>
          <a:ext cx="1871832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Links to research in best practice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err="1" smtClean="0"/>
            <a:t>Renshaw</a:t>
          </a:r>
          <a:r>
            <a:rPr lang="en-AU" sz="800" kern="1200" dirty="0" smtClean="0"/>
            <a:t>, P., </a:t>
          </a:r>
          <a:r>
            <a:rPr lang="en-AU" sz="800" kern="1200" dirty="0" err="1" smtClean="0"/>
            <a:t>Baroutsis</a:t>
          </a:r>
          <a:r>
            <a:rPr lang="en-AU" sz="800" kern="1200" dirty="0" smtClean="0"/>
            <a:t>, A., van </a:t>
          </a:r>
          <a:r>
            <a:rPr lang="en-AU" sz="800" kern="1200" dirty="0" err="1" smtClean="0"/>
            <a:t>Kraayenoord</a:t>
          </a:r>
          <a:r>
            <a:rPr lang="en-AU" sz="800" kern="1200" dirty="0" smtClean="0"/>
            <a:t>, C., </a:t>
          </a:r>
          <a:r>
            <a:rPr lang="en-AU" sz="800" kern="1200" dirty="0" err="1" smtClean="0"/>
            <a:t>Goos</a:t>
          </a:r>
          <a:r>
            <a:rPr lang="en-AU" sz="800" kern="1200" dirty="0" smtClean="0"/>
            <a:t>, M., &amp; Dole, S. (2013). Teachers using classroom data well: Identifying key features of effective practices. Final report. Brisbane: The University of Queensland.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1" kern="1200" dirty="0" smtClean="0"/>
            <a:t>(early 2013)</a:t>
          </a:r>
          <a:endParaRPr lang="en-AU" sz="21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kern="1200" dirty="0" smtClean="0"/>
        </a:p>
      </dsp:txBody>
      <dsp:txXfrm rot="10800000">
        <a:off x="296369" y="2203444"/>
        <a:ext cx="1756702" cy="2635534"/>
      </dsp:txXfrm>
    </dsp:sp>
    <dsp:sp modelId="{C74F7CAE-B3AB-4EC3-847A-7BFD01F19BF1}">
      <dsp:nvSpPr>
        <dsp:cNvPr id="0" name=""/>
        <dsp:cNvSpPr/>
      </dsp:nvSpPr>
      <dsp:spPr>
        <a:xfrm>
          <a:off x="2232252" y="293792"/>
          <a:ext cx="1697464" cy="1615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0E89A-E146-4E74-83C5-586E5B5677BE}">
      <dsp:nvSpPr>
        <dsp:cNvPr id="0" name=""/>
        <dsp:cNvSpPr/>
      </dsp:nvSpPr>
      <dsp:spPr>
        <a:xfrm rot="10800000">
          <a:off x="2206798" y="2203444"/>
          <a:ext cx="1748372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Expectations of Graduate – Employer Forum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1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1" kern="1200" dirty="0" smtClean="0"/>
            <a:t>(Oct 2013)</a:t>
          </a:r>
          <a:endParaRPr lang="en-AU" sz="2100" b="1" kern="1200" dirty="0"/>
        </a:p>
      </dsp:txBody>
      <dsp:txXfrm rot="10800000">
        <a:off x="2260566" y="2203444"/>
        <a:ext cx="1640836" cy="2639331"/>
      </dsp:txXfrm>
    </dsp:sp>
    <dsp:sp modelId="{2B1FA111-DB81-4FBF-9E10-E7FAE3CBBEDF}">
      <dsp:nvSpPr>
        <dsp:cNvPr id="0" name=""/>
        <dsp:cNvSpPr/>
      </dsp:nvSpPr>
      <dsp:spPr>
        <a:xfrm>
          <a:off x="4104460" y="293792"/>
          <a:ext cx="1660712" cy="1615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595DF-1878-4A65-A565-32648F31643D}">
      <dsp:nvSpPr>
        <dsp:cNvPr id="0" name=""/>
        <dsp:cNvSpPr/>
      </dsp:nvSpPr>
      <dsp:spPr>
        <a:xfrm rot="10800000">
          <a:off x="4051331" y="2203444"/>
          <a:ext cx="1766969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Peer Moderation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- QDEF Forum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1" kern="1200" dirty="0" smtClean="0"/>
            <a:t>(June 2014)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200" b="1" kern="1200" dirty="0" smtClean="0"/>
        </a:p>
      </dsp:txBody>
      <dsp:txXfrm rot="10800000">
        <a:off x="4105671" y="2203444"/>
        <a:ext cx="1658289" cy="2638759"/>
      </dsp:txXfrm>
    </dsp:sp>
    <dsp:sp modelId="{E93495A0-B0E0-4CE1-ABBD-2B9367492F6D}">
      <dsp:nvSpPr>
        <dsp:cNvPr id="0" name=""/>
        <dsp:cNvSpPr/>
      </dsp:nvSpPr>
      <dsp:spPr>
        <a:xfrm>
          <a:off x="5987394" y="293792"/>
          <a:ext cx="1621748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61042-4EA9-4803-92D6-A4D71C4A41EB}">
      <dsp:nvSpPr>
        <dsp:cNvPr id="0" name=""/>
        <dsp:cNvSpPr/>
      </dsp:nvSpPr>
      <dsp:spPr>
        <a:xfrm rot="10800000">
          <a:off x="5914461" y="2203444"/>
          <a:ext cx="1767614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QCT Expert Panel – Monitoring Reports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1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1" kern="1200" dirty="0" smtClean="0"/>
            <a:t>(Sept 2014)</a:t>
          </a:r>
          <a:endParaRPr lang="en-AU" sz="2100" b="1" kern="1200" dirty="0"/>
        </a:p>
      </dsp:txBody>
      <dsp:txXfrm rot="10800000">
        <a:off x="5968821" y="2203444"/>
        <a:ext cx="1658894" cy="2638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14725-6F7F-4402-9935-756935E034D3}">
      <dsp:nvSpPr>
        <dsp:cNvPr id="0" name=""/>
        <dsp:cNvSpPr/>
      </dsp:nvSpPr>
      <dsp:spPr>
        <a:xfrm>
          <a:off x="1110674" y="0"/>
          <a:ext cx="1840524" cy="10225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Recommendations</a:t>
          </a:r>
          <a:endParaRPr lang="en-US" sz="1700" kern="1200" dirty="0"/>
        </a:p>
      </dsp:txBody>
      <dsp:txXfrm>
        <a:off x="1140622" y="29948"/>
        <a:ext cx="1780628" cy="962617"/>
      </dsp:txXfrm>
    </dsp:sp>
    <dsp:sp modelId="{265C4AE7-139D-4822-9BCD-70712659BF0C}">
      <dsp:nvSpPr>
        <dsp:cNvPr id="0" name=""/>
        <dsp:cNvSpPr/>
      </dsp:nvSpPr>
      <dsp:spPr>
        <a:xfrm>
          <a:off x="3769209" y="0"/>
          <a:ext cx="1840524" cy="10225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</a:t>
          </a:r>
          <a:endParaRPr lang="en-US" sz="1700" kern="1200" dirty="0"/>
        </a:p>
      </dsp:txBody>
      <dsp:txXfrm>
        <a:off x="3799157" y="29948"/>
        <a:ext cx="1780628" cy="962617"/>
      </dsp:txXfrm>
    </dsp:sp>
    <dsp:sp modelId="{B5806195-D6F2-4022-A1D0-79538F9C3CB5}">
      <dsp:nvSpPr>
        <dsp:cNvPr id="0" name=""/>
        <dsp:cNvSpPr/>
      </dsp:nvSpPr>
      <dsp:spPr>
        <a:xfrm>
          <a:off x="3240362" y="4345682"/>
          <a:ext cx="766885" cy="766885"/>
        </a:xfrm>
        <a:prstGeom prst="triangl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8033-5498-48EE-9EBF-522A18C77203}">
      <dsp:nvSpPr>
        <dsp:cNvPr id="0" name=""/>
        <dsp:cNvSpPr/>
      </dsp:nvSpPr>
      <dsp:spPr>
        <a:xfrm>
          <a:off x="504055" y="4032449"/>
          <a:ext cx="6014880" cy="6974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CBDC0-19EF-444B-9A92-24193510B38B}">
      <dsp:nvSpPr>
        <dsp:cNvPr id="0" name=""/>
        <dsp:cNvSpPr/>
      </dsp:nvSpPr>
      <dsp:spPr>
        <a:xfrm>
          <a:off x="3672407" y="3096347"/>
          <a:ext cx="2754179" cy="85891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Helpful resources </a:t>
          </a:r>
          <a:endParaRPr lang="en-US" sz="1300" kern="1200" dirty="0"/>
        </a:p>
      </dsp:txBody>
      <dsp:txXfrm>
        <a:off x="3714336" y="3138276"/>
        <a:ext cx="2670321" cy="775053"/>
      </dsp:txXfrm>
    </dsp:sp>
    <dsp:sp modelId="{BEFEB8A6-FD6F-4F65-ACC7-951138F79E37}">
      <dsp:nvSpPr>
        <dsp:cNvPr id="0" name=""/>
        <dsp:cNvSpPr/>
      </dsp:nvSpPr>
      <dsp:spPr>
        <a:xfrm>
          <a:off x="3672407" y="2160238"/>
          <a:ext cx="2754179" cy="85891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Detailed description on the intent of Focus area 5.4 </a:t>
          </a:r>
          <a:endParaRPr lang="en-US" sz="1300" kern="1200" dirty="0"/>
        </a:p>
      </dsp:txBody>
      <dsp:txXfrm>
        <a:off x="3714336" y="2202167"/>
        <a:ext cx="2670321" cy="775053"/>
      </dsp:txXfrm>
    </dsp:sp>
    <dsp:sp modelId="{FF34D418-6301-436F-9305-7B784129C9FA}">
      <dsp:nvSpPr>
        <dsp:cNvPr id="0" name=""/>
        <dsp:cNvSpPr/>
      </dsp:nvSpPr>
      <dsp:spPr>
        <a:xfrm>
          <a:off x="3672407" y="1224137"/>
          <a:ext cx="2789222" cy="85891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Individual feedback in relation to programs and course assessment</a:t>
          </a:r>
          <a:endParaRPr lang="en-US" sz="1300" kern="1200" dirty="0"/>
        </a:p>
      </dsp:txBody>
      <dsp:txXfrm>
        <a:off x="3714336" y="1266066"/>
        <a:ext cx="2705364" cy="775053"/>
      </dsp:txXfrm>
    </dsp:sp>
    <dsp:sp modelId="{1D5F3971-6718-4F31-9497-C0C09C9D0BF4}">
      <dsp:nvSpPr>
        <dsp:cNvPr id="0" name=""/>
        <dsp:cNvSpPr/>
      </dsp:nvSpPr>
      <dsp:spPr>
        <a:xfrm>
          <a:off x="576056" y="3096347"/>
          <a:ext cx="2914323" cy="85891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Broaden the focus from data about individual learners to whole class data</a:t>
          </a:r>
          <a:endParaRPr lang="en-US" sz="1300" kern="1200" dirty="0"/>
        </a:p>
      </dsp:txBody>
      <dsp:txXfrm>
        <a:off x="617985" y="3138276"/>
        <a:ext cx="2830465" cy="775053"/>
      </dsp:txXfrm>
    </dsp:sp>
    <dsp:sp modelId="{2460B992-49FC-45E0-961C-4B08F0B1CD74}">
      <dsp:nvSpPr>
        <dsp:cNvPr id="0" name=""/>
        <dsp:cNvSpPr/>
      </dsp:nvSpPr>
      <dsp:spPr>
        <a:xfrm>
          <a:off x="576066" y="2160238"/>
          <a:ext cx="2909740" cy="85891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Strengthen emphasis on evidence-based decision making and critical reflexivity</a:t>
          </a:r>
          <a:endParaRPr lang="en-US" sz="1300" kern="1200" dirty="0"/>
        </a:p>
      </dsp:txBody>
      <dsp:txXfrm>
        <a:off x="617995" y="2202167"/>
        <a:ext cx="2825882" cy="775053"/>
      </dsp:txXfrm>
    </dsp:sp>
    <dsp:sp modelId="{B11FD738-E11D-4FD3-8597-2F26EF399152}">
      <dsp:nvSpPr>
        <dsp:cNvPr id="0" name=""/>
        <dsp:cNvSpPr/>
      </dsp:nvSpPr>
      <dsp:spPr>
        <a:xfrm>
          <a:off x="576056" y="1224137"/>
          <a:ext cx="2948115" cy="85891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 assessment dispositions early and develop skills across programs</a:t>
          </a:r>
          <a:endParaRPr lang="en-US" sz="1300" kern="1200" dirty="0"/>
        </a:p>
      </dsp:txBody>
      <dsp:txXfrm>
        <a:off x="617985" y="1266066"/>
        <a:ext cx="2864257" cy="775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4D408-440F-470E-91BB-6CAA840DC760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/>
            <a:t>ITE Provider</a:t>
          </a:r>
          <a:endParaRPr lang="en-AU" sz="3100" kern="1200" dirty="0"/>
        </a:p>
      </dsp:txBody>
      <dsp:txXfrm>
        <a:off x="744" y="0"/>
        <a:ext cx="1934765" cy="1219200"/>
      </dsp:txXfrm>
    </dsp:sp>
    <dsp:sp modelId="{770E62AD-A4B7-45DD-8623-D0EBA0C164B7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Improved knowledge of programs</a:t>
          </a:r>
          <a:endParaRPr lang="en-AU" sz="1900" kern="1200" dirty="0"/>
        </a:p>
      </dsp:txBody>
      <dsp:txXfrm>
        <a:off x="230109" y="1256279"/>
        <a:ext cx="1476034" cy="1153573"/>
      </dsp:txXfrm>
    </dsp:sp>
    <dsp:sp modelId="{EC565FD8-DA06-44B8-8F5A-4C2CF8B3C407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u="none" kern="1200" dirty="0" smtClean="0"/>
            <a:t>Enhanced content and assessment</a:t>
          </a:r>
          <a:endParaRPr lang="en-AU" sz="1900" u="none" kern="1200" dirty="0"/>
        </a:p>
      </dsp:txBody>
      <dsp:txXfrm>
        <a:off x="230109" y="2670146"/>
        <a:ext cx="1476034" cy="1153573"/>
      </dsp:txXfrm>
    </dsp:sp>
    <dsp:sp modelId="{BDD8C6CD-BA96-4AAC-9492-5372D3EF9423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/>
            <a:t>Employer/ Sector</a:t>
          </a:r>
          <a:endParaRPr lang="en-AU" sz="3100" kern="1200" dirty="0"/>
        </a:p>
      </dsp:txBody>
      <dsp:txXfrm>
        <a:off x="2080617" y="0"/>
        <a:ext cx="1934765" cy="1219200"/>
      </dsp:txXfrm>
    </dsp:sp>
    <dsp:sp modelId="{C80E71FD-3165-4556-B45B-5640C34E400C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Increased responsibility and input </a:t>
          </a:r>
          <a:endParaRPr lang="en-AU" sz="1900" kern="1200" dirty="0"/>
        </a:p>
      </dsp:txBody>
      <dsp:txXfrm>
        <a:off x="2309982" y="1256279"/>
        <a:ext cx="1476034" cy="1153573"/>
      </dsp:txXfrm>
    </dsp:sp>
    <dsp:sp modelId="{5CF2EA92-EA89-49EF-88E8-2227E9D1BCE7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Increased capacity to provide support</a:t>
          </a:r>
          <a:endParaRPr lang="en-AU" sz="1900" kern="1200" dirty="0"/>
        </a:p>
      </dsp:txBody>
      <dsp:txXfrm>
        <a:off x="2309982" y="2670146"/>
        <a:ext cx="1476034" cy="1153573"/>
      </dsp:txXfrm>
    </dsp:sp>
    <dsp:sp modelId="{166FE895-86AB-433D-8972-D976C99D3702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/>
            <a:t>Regulator</a:t>
          </a:r>
          <a:endParaRPr lang="en-AU" sz="3100" kern="1200" dirty="0"/>
        </a:p>
      </dsp:txBody>
      <dsp:txXfrm>
        <a:off x="4160490" y="0"/>
        <a:ext cx="1934765" cy="1219200"/>
      </dsp:txXfrm>
    </dsp:sp>
    <dsp:sp modelId="{B3877408-AA0B-45EB-B313-202CC8AE0214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Deep insight - increased rigour</a:t>
          </a:r>
          <a:endParaRPr lang="en-AU" sz="1900" kern="1200" dirty="0"/>
        </a:p>
      </dsp:txBody>
      <dsp:txXfrm>
        <a:off x="4389855" y="1256279"/>
        <a:ext cx="1476034" cy="1153573"/>
      </dsp:txXfrm>
    </dsp:sp>
    <dsp:sp modelId="{8DA44220-43F5-4115-83E3-7517E9A1D2FE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Strengthened ability to promote ITE quality</a:t>
          </a:r>
          <a:endParaRPr lang="en-AU" sz="1900" kern="1200" dirty="0"/>
        </a:p>
      </dsp:txBody>
      <dsp:txXfrm>
        <a:off x="4389855" y="2670146"/>
        <a:ext cx="1476034" cy="1153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8A32B-9AF4-48B8-92C4-6254009E4F47}">
      <dsp:nvSpPr>
        <dsp:cNvPr id="0" name=""/>
        <dsp:cNvSpPr/>
      </dsp:nvSpPr>
      <dsp:spPr>
        <a:xfrm>
          <a:off x="1223920" y="221853"/>
          <a:ext cx="4402931" cy="152908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2F015-D016-47CC-A00F-6A435861760E}">
      <dsp:nvSpPr>
        <dsp:cNvPr id="0" name=""/>
        <dsp:cNvSpPr/>
      </dsp:nvSpPr>
      <dsp:spPr>
        <a:xfrm>
          <a:off x="3005571" y="3966051"/>
          <a:ext cx="853281" cy="546100"/>
        </a:xfrm>
        <a:prstGeom prst="downArrow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A16CB-1C15-4190-BBCB-D477400E1FD5}">
      <dsp:nvSpPr>
        <dsp:cNvPr id="0" name=""/>
        <dsp:cNvSpPr/>
      </dsp:nvSpPr>
      <dsp:spPr>
        <a:xfrm>
          <a:off x="1384336" y="4402931"/>
          <a:ext cx="4095750" cy="102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>
              <a:solidFill>
                <a:schemeClr val="accent4">
                  <a:lumMod val="75000"/>
                </a:schemeClr>
              </a:solidFill>
            </a:rPr>
            <a:t>Graduate Outcomes</a:t>
          </a:r>
          <a:endParaRPr lang="en-AU" sz="3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384336" y="4402931"/>
        <a:ext cx="4095750" cy="1023937"/>
      </dsp:txXfrm>
    </dsp:sp>
    <dsp:sp modelId="{1E5604D5-D033-4597-8283-2F6DB7BEFE7F}">
      <dsp:nvSpPr>
        <dsp:cNvPr id="0" name=""/>
        <dsp:cNvSpPr/>
      </dsp:nvSpPr>
      <dsp:spPr>
        <a:xfrm>
          <a:off x="2664296" y="1692628"/>
          <a:ext cx="1856664" cy="171170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</a:rPr>
            <a:t>Support</a:t>
          </a:r>
          <a:endParaRPr lang="en-AU" sz="1800" b="1" kern="1200" dirty="0">
            <a:solidFill>
              <a:schemeClr val="tx1"/>
            </a:solidFill>
          </a:endParaRPr>
        </a:p>
      </dsp:txBody>
      <dsp:txXfrm>
        <a:off x="2936198" y="1943302"/>
        <a:ext cx="1312860" cy="1210358"/>
      </dsp:txXfrm>
    </dsp:sp>
    <dsp:sp modelId="{411D608B-FB82-47EB-87D1-3B7B03B3C6B4}">
      <dsp:nvSpPr>
        <dsp:cNvPr id="0" name=""/>
        <dsp:cNvSpPr/>
      </dsp:nvSpPr>
      <dsp:spPr>
        <a:xfrm>
          <a:off x="1584177" y="612514"/>
          <a:ext cx="1818850" cy="174439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</a:rPr>
            <a:t>Benchmarks</a:t>
          </a:r>
          <a:endParaRPr lang="en-AU" sz="1800" b="1" kern="1200" dirty="0">
            <a:solidFill>
              <a:schemeClr val="tx1"/>
            </a:solidFill>
          </a:endParaRPr>
        </a:p>
      </dsp:txBody>
      <dsp:txXfrm>
        <a:off x="1850541" y="867974"/>
        <a:ext cx="1286122" cy="1233470"/>
      </dsp:txXfrm>
    </dsp:sp>
    <dsp:sp modelId="{AD46124D-C703-494F-9ECD-AE773DA79977}">
      <dsp:nvSpPr>
        <dsp:cNvPr id="0" name=""/>
        <dsp:cNvSpPr/>
      </dsp:nvSpPr>
      <dsp:spPr>
        <a:xfrm>
          <a:off x="3158730" y="252470"/>
          <a:ext cx="1809819" cy="1721781"/>
        </a:xfrm>
        <a:prstGeom prst="ellipse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</a:rPr>
            <a:t>Examples of good practice</a:t>
          </a:r>
          <a:endParaRPr lang="en-AU" sz="1800" b="1" kern="1200" dirty="0">
            <a:solidFill>
              <a:schemeClr val="tx1"/>
            </a:solidFill>
          </a:endParaRPr>
        </a:p>
      </dsp:txBody>
      <dsp:txXfrm>
        <a:off x="3423772" y="504619"/>
        <a:ext cx="1279735" cy="1217483"/>
      </dsp:txXfrm>
    </dsp:sp>
    <dsp:sp modelId="{D6258F8B-B4E7-4931-A066-0AB293671447}">
      <dsp:nvSpPr>
        <dsp:cNvPr id="0" name=""/>
        <dsp:cNvSpPr/>
      </dsp:nvSpPr>
      <dsp:spPr>
        <a:xfrm>
          <a:off x="1048949" y="36463"/>
          <a:ext cx="4778375" cy="38227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13516-CB1C-41B3-930A-1123D09595CF}">
      <dsp:nvSpPr>
        <dsp:cNvPr id="0" name=""/>
        <dsp:cNvSpPr/>
      </dsp:nvSpPr>
      <dsp:spPr>
        <a:xfrm>
          <a:off x="4608515" y="0"/>
          <a:ext cx="1277368" cy="127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Interactive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000" kern="1200" dirty="0"/>
        </a:p>
      </dsp:txBody>
      <dsp:txXfrm>
        <a:off x="4608515" y="0"/>
        <a:ext cx="1277368" cy="1277368"/>
      </dsp:txXfrm>
    </dsp:sp>
    <dsp:sp modelId="{E1B4F3AF-28AF-45F4-96E0-F820B5AA8AF0}">
      <dsp:nvSpPr>
        <dsp:cNvPr id="0" name=""/>
        <dsp:cNvSpPr/>
      </dsp:nvSpPr>
      <dsp:spPr>
        <a:xfrm>
          <a:off x="1584179" y="-216030"/>
          <a:ext cx="4788506" cy="4788506"/>
        </a:xfrm>
        <a:prstGeom prst="circularArrow">
          <a:avLst>
            <a:gd name="adj1" fmla="val 5202"/>
            <a:gd name="adj2" fmla="val 336030"/>
            <a:gd name="adj3" fmla="val 21562154"/>
            <a:gd name="adj4" fmla="val 19987591"/>
            <a:gd name="adj5" fmla="val 6069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2FF129B6-2F1B-48C3-80C1-0C0A631F9B19}">
      <dsp:nvSpPr>
        <dsp:cNvPr id="0" name=""/>
        <dsp:cNvSpPr/>
      </dsp:nvSpPr>
      <dsp:spPr>
        <a:xfrm>
          <a:off x="5256904" y="2421684"/>
          <a:ext cx="1277368" cy="127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Teacher led</a:t>
          </a:r>
          <a:endParaRPr lang="en-AU" sz="2000" kern="1200" dirty="0"/>
        </a:p>
      </dsp:txBody>
      <dsp:txXfrm>
        <a:off x="5256904" y="2421684"/>
        <a:ext cx="1277368" cy="1277368"/>
      </dsp:txXfrm>
    </dsp:sp>
    <dsp:sp modelId="{9E547C42-8472-40B2-A13C-BD82CC8E3A0F}">
      <dsp:nvSpPr>
        <dsp:cNvPr id="0" name=""/>
        <dsp:cNvSpPr/>
      </dsp:nvSpPr>
      <dsp:spPr>
        <a:xfrm>
          <a:off x="1872206" y="5"/>
          <a:ext cx="4788506" cy="4788506"/>
        </a:xfrm>
        <a:prstGeom prst="circularArrow">
          <a:avLst>
            <a:gd name="adj1" fmla="val 5202"/>
            <a:gd name="adj2" fmla="val 336030"/>
            <a:gd name="adj3" fmla="val 4266000"/>
            <a:gd name="adj4" fmla="val 2360973"/>
            <a:gd name="adj5" fmla="val 6069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09FCFC1D-DA1C-41D1-B7DC-35FE7A53BEB1}">
      <dsp:nvSpPr>
        <dsp:cNvPr id="0" name=""/>
        <dsp:cNvSpPr/>
      </dsp:nvSpPr>
      <dsp:spPr>
        <a:xfrm>
          <a:off x="3141735" y="3879102"/>
          <a:ext cx="1277368" cy="127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Ongoing feedback</a:t>
          </a:r>
          <a:endParaRPr lang="en-AU" sz="2000" kern="1200" dirty="0"/>
        </a:p>
      </dsp:txBody>
      <dsp:txXfrm>
        <a:off x="3141735" y="3879102"/>
        <a:ext cx="1277368" cy="1277368"/>
      </dsp:txXfrm>
    </dsp:sp>
    <dsp:sp modelId="{909F43F7-A65B-42A5-BD2F-A78299E2B0FA}">
      <dsp:nvSpPr>
        <dsp:cNvPr id="0" name=""/>
        <dsp:cNvSpPr/>
      </dsp:nvSpPr>
      <dsp:spPr>
        <a:xfrm>
          <a:off x="1080133" y="108014"/>
          <a:ext cx="4788506" cy="4788506"/>
        </a:xfrm>
        <a:prstGeom prst="circularArrow">
          <a:avLst>
            <a:gd name="adj1" fmla="val 5202"/>
            <a:gd name="adj2" fmla="val 336030"/>
            <a:gd name="adj3" fmla="val 8210084"/>
            <a:gd name="adj4" fmla="val 6449766"/>
            <a:gd name="adj5" fmla="val 6069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32B675F3-1955-4BCB-A3DA-6E7EDAFE7C1C}">
      <dsp:nvSpPr>
        <dsp:cNvPr id="0" name=""/>
        <dsp:cNvSpPr/>
      </dsp:nvSpPr>
      <dsp:spPr>
        <a:xfrm>
          <a:off x="1121302" y="2411171"/>
          <a:ext cx="1277368" cy="127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Promote next steps in learning</a:t>
          </a:r>
          <a:endParaRPr lang="en-AU" sz="2000" kern="1200" dirty="0"/>
        </a:p>
      </dsp:txBody>
      <dsp:txXfrm>
        <a:off x="1121302" y="2411171"/>
        <a:ext cx="1277368" cy="1277368"/>
      </dsp:txXfrm>
    </dsp:sp>
    <dsp:sp modelId="{2F306447-457B-4563-B44F-B1CDD52BF2A1}">
      <dsp:nvSpPr>
        <dsp:cNvPr id="0" name=""/>
        <dsp:cNvSpPr/>
      </dsp:nvSpPr>
      <dsp:spPr>
        <a:xfrm>
          <a:off x="1224134" y="-288017"/>
          <a:ext cx="4788506" cy="4788506"/>
        </a:xfrm>
        <a:prstGeom prst="circularArrow">
          <a:avLst>
            <a:gd name="adj1" fmla="val 5202"/>
            <a:gd name="adj2" fmla="val 336030"/>
            <a:gd name="adj3" fmla="val 11926194"/>
            <a:gd name="adj4" fmla="val 10382780"/>
            <a:gd name="adj5" fmla="val 6069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33802497-A250-4602-BA47-3C17A11B7FE5}">
      <dsp:nvSpPr>
        <dsp:cNvPr id="0" name=""/>
        <dsp:cNvSpPr/>
      </dsp:nvSpPr>
      <dsp:spPr>
        <a:xfrm>
          <a:off x="1737581" y="5"/>
          <a:ext cx="1277368" cy="127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Continuous</a:t>
          </a:r>
          <a:endParaRPr lang="en-AU" sz="2000" kern="1200" dirty="0"/>
        </a:p>
      </dsp:txBody>
      <dsp:txXfrm>
        <a:off x="1737581" y="5"/>
        <a:ext cx="1277368" cy="1277368"/>
      </dsp:txXfrm>
    </dsp:sp>
    <dsp:sp modelId="{132A6495-09B5-41E9-8E79-06216A8C3647}">
      <dsp:nvSpPr>
        <dsp:cNvPr id="0" name=""/>
        <dsp:cNvSpPr/>
      </dsp:nvSpPr>
      <dsp:spPr>
        <a:xfrm>
          <a:off x="1368130" y="-216016"/>
          <a:ext cx="4788506" cy="4788506"/>
        </a:xfrm>
        <a:prstGeom prst="circularArrow">
          <a:avLst>
            <a:gd name="adj1" fmla="val 5202"/>
            <a:gd name="adj2" fmla="val 336030"/>
            <a:gd name="adj3" fmla="val 17145088"/>
            <a:gd name="adj4" fmla="val 14837556"/>
            <a:gd name="adj5" fmla="val 6069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15257-37FF-4967-AEFE-9C9DB04BCA60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0AAC-840E-4EE5-8757-7E7CD5BAF5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4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BE398-0807-4F1F-9BDC-57CA17906BC2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F289-6CF9-415E-99E5-00474E3AE7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41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046D0-084C-41E1-A7FB-2E2F934BF7C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31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66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046D0-084C-41E1-A7FB-2E2F934BF7C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296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99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0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98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85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84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QCT - PRT Presentation 2013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C3C57-51C2-4620-9827-77DC4BCE2608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91C84DE-5E87-4263-91BA-C4F79F272DAE}" type="datetime1">
              <a:rPr lang="en-AU" smtClean="0"/>
              <a:t>18/05/2015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65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83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83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83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F289-6CF9-415E-99E5-00474E3AE7B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83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15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54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68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93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22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8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44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77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19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1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9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65C3-614C-4D3E-8F97-7DBB56ED616B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C1A5-B7C9-4270-857C-709352371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4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eanne.Commins@qct.edu.au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hyperlink" Target="mailto:h.huntly@cqu.edu.au" TargetMode="External"/><Relationship Id="rId4" Type="http://schemas.openxmlformats.org/officeDocument/2006/relationships/hyperlink" Target="mailto:Paula.McMahon@qct.edu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23528" y="116632"/>
            <a:ext cx="8496944" cy="162673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AU" sz="2900" b="1" dirty="0" smtClean="0">
                <a:latin typeface="+mj-lt"/>
              </a:rPr>
              <a:t>Working together to enhance teacher education: A collaborative project between Queensland College of Teachers and Queensland Deans of Education</a:t>
            </a:r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995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01407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4">
                    <a:lumMod val="75000"/>
                  </a:schemeClr>
                </a:solidFill>
              </a:rPr>
              <a:t>Continual Program Improvement Strategy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9144000" cy="49685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15651734"/>
              </p:ext>
            </p:extLst>
          </p:nvPr>
        </p:nvGraphicFramePr>
        <p:xfrm>
          <a:off x="1187624" y="1376328"/>
          <a:ext cx="686442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52128"/>
          </a:xfrm>
        </p:spPr>
        <p:txBody>
          <a:bodyPr>
            <a:noAutofit/>
          </a:bodyPr>
          <a:lstStyle/>
          <a:p>
            <a:pPr algn="l"/>
            <a:r>
              <a:rPr lang="en-AU" sz="4000" b="1" dirty="0" err="1" smtClean="0">
                <a:solidFill>
                  <a:schemeClr val="accent4">
                    <a:lumMod val="75000"/>
                  </a:schemeClr>
                </a:solidFill>
              </a:rPr>
              <a:t>Preservice</a:t>
            </a:r>
            <a:r>
              <a:rPr lang="en-AU" sz="4000" b="1" dirty="0" smtClean="0">
                <a:solidFill>
                  <a:schemeClr val="accent4">
                    <a:lumMod val="75000"/>
                  </a:schemeClr>
                </a:solidFill>
              </a:rPr>
              <a:t> Teacher </a:t>
            </a:r>
            <a:br>
              <a:rPr lang="en-A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AU" sz="4000" dirty="0" smtClean="0">
                <a:solidFill>
                  <a:schemeClr val="accent4">
                    <a:lumMod val="75000"/>
                  </a:schemeClr>
                </a:solidFill>
              </a:rPr>
              <a:t>Assessment Practices</a:t>
            </a:r>
            <a:endParaRPr lang="en-A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85054"/>
            <a:ext cx="8757592" cy="50563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1190110"/>
              </p:ext>
            </p:extLst>
          </p:nvPr>
        </p:nvGraphicFramePr>
        <p:xfrm>
          <a:off x="395536" y="1700808"/>
          <a:ext cx="756084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Future Directions</a:t>
            </a:r>
            <a:b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Evaluation of the pilot &amp; next iteration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8" descr="C:\Users\Paula\AppData\Local\Microsoft\Windows\Temporary Internet Files\Content.IE5\RGVGONSA\twisting_arrow_117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94" y="1389613"/>
            <a:ext cx="513330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794" y="4851117"/>
            <a:ext cx="325511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Evaluation 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Process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Impact on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794" y="1844824"/>
            <a:ext cx="325511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Broader Engagement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Numeracy Forum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Expert Panel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Influence of National policy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040" y="3356992"/>
            <a:ext cx="325511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Monitoring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Tighter guidelines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Success criteria up front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Stronger evidentiary base</a:t>
            </a:r>
          </a:p>
        </p:txBody>
      </p:sp>
      <p:pic>
        <p:nvPicPr>
          <p:cNvPr id="7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900" b="1" dirty="0" smtClean="0">
                <a:solidFill>
                  <a:schemeClr val="accent4">
                    <a:lumMod val="75000"/>
                  </a:schemeClr>
                </a:solidFill>
              </a:rPr>
              <a:t>Questions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01208"/>
            <a:ext cx="613988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 smtClean="0">
                <a:solidFill>
                  <a:schemeClr val="accent4">
                    <a:lumMod val="75000"/>
                  </a:schemeClr>
                </a:solidFill>
              </a:rPr>
              <a:t>Deanne </a:t>
            </a:r>
            <a:r>
              <a:rPr lang="en-AU" sz="2000" b="1" dirty="0" err="1" smtClean="0">
                <a:solidFill>
                  <a:schemeClr val="accent4">
                    <a:lumMod val="75000"/>
                  </a:schemeClr>
                </a:solidFill>
              </a:rPr>
              <a:t>Commins</a:t>
            </a:r>
            <a:r>
              <a:rPr lang="en-AU" sz="2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Deanne.Commins@qct.edu.au</a:t>
            </a:r>
            <a:endParaRPr lang="en-A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AU" sz="2000" b="1" dirty="0" smtClean="0">
                <a:solidFill>
                  <a:schemeClr val="accent4">
                    <a:lumMod val="75000"/>
                  </a:schemeClr>
                </a:solidFill>
              </a:rPr>
              <a:t>Paula McMahon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Paula.McMahon@qct.edu.au</a:t>
            </a:r>
            <a:endParaRPr lang="en-A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AU" sz="2000" b="1" dirty="0" smtClean="0">
                <a:solidFill>
                  <a:schemeClr val="accent4">
                    <a:lumMod val="75000"/>
                  </a:schemeClr>
                </a:solidFill>
              </a:rPr>
              <a:t>Helen Huntly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AU" sz="200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h.huntly@cqu.edu.au</a:t>
            </a:r>
            <a:endParaRPr lang="en-A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2857500" cy="4762500"/>
          </a:xfrm>
          <a:prstGeom prst="rect">
            <a:avLst/>
          </a:prstGeom>
        </p:spPr>
      </p:pic>
      <p:pic>
        <p:nvPicPr>
          <p:cNvPr id="5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QCT Roles and Responsibilities</a:t>
            </a:r>
            <a:endParaRPr lang="en-A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4248472" cy="42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526694"/>
            <a:ext cx="40324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accent4">
                    <a:lumMod val="75000"/>
                  </a:schemeClr>
                </a:solidFill>
              </a:rPr>
              <a:t>Approve and monitor initial teacher education for provisional 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i="1" dirty="0" smtClean="0">
                <a:solidFill>
                  <a:schemeClr val="accent4">
                    <a:lumMod val="75000"/>
                  </a:schemeClr>
                </a:solidFill>
              </a:rPr>
              <a:t>A Fresh Start: Improving the preparation and quality of teachers for Queensland schools</a:t>
            </a:r>
          </a:p>
          <a:p>
            <a:r>
              <a:rPr lang="en-AU" sz="1400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(DETE, 2013)</a:t>
            </a:r>
            <a:endParaRPr lang="en-AU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71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Defining Partnerships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36863702"/>
              </p:ext>
            </p:extLst>
          </p:nvPr>
        </p:nvGraphicFramePr>
        <p:xfrm>
          <a:off x="1475656" y="1484784"/>
          <a:ext cx="633670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152211"/>
            <a:ext cx="7920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*Cited in Rossner, P. &amp; Commins, D.  (2012). Defining ‘Enduring Partnerships’. Queensland College of Teachers 20 July 2012</a:t>
            </a:r>
            <a:endParaRPr lang="en-AU" sz="900" dirty="0"/>
          </a:p>
        </p:txBody>
      </p:sp>
      <p:pic>
        <p:nvPicPr>
          <p:cNvPr id="6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Accreditation of ITE Programs</a:t>
            </a:r>
            <a:endParaRPr lang="en-A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861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7330929"/>
              </p:ext>
            </p:extLst>
          </p:nvPr>
        </p:nvGraphicFramePr>
        <p:xfrm>
          <a:off x="684242" y="549574"/>
          <a:ext cx="792088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0D6F-5EEC-44EB-88B3-E2B569069C3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468219" y="116632"/>
            <a:ext cx="8352928" cy="5486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Monitoring Process and Identified Priority Area</a:t>
            </a:r>
            <a:endParaRPr lang="en-AU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478514" y="5364968"/>
            <a:ext cx="8352928" cy="13043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/>
              <a:t>Focus area 5.4</a:t>
            </a:r>
            <a:r>
              <a:rPr lang="en-AU" b="1" dirty="0"/>
              <a:t>: Interpret student </a:t>
            </a:r>
            <a:r>
              <a:rPr lang="en-AU" b="1" dirty="0" smtClean="0"/>
              <a:t>data</a:t>
            </a:r>
          </a:p>
          <a:p>
            <a:endParaRPr lang="en-AU" sz="500" dirty="0" smtClean="0"/>
          </a:p>
          <a:p>
            <a:r>
              <a:rPr lang="en-AU" dirty="0"/>
              <a:t> ‘demonstrates the capacity to interpret student assessment data to evaluate student learning and modify teaching practice</a:t>
            </a:r>
            <a:r>
              <a:rPr lang="en-AU" dirty="0" smtClean="0"/>
              <a:t>.’</a:t>
            </a:r>
          </a:p>
          <a:p>
            <a:endParaRPr lang="en-AU" sz="800" dirty="0" smtClean="0"/>
          </a:p>
          <a:p>
            <a:pPr algn="r"/>
            <a:r>
              <a:rPr lang="en-AU" sz="900" b="1" dirty="0" smtClean="0"/>
              <a:t>Australian Institute for Teaching and School Leadership (2011) </a:t>
            </a:r>
            <a:r>
              <a:rPr lang="en-AU" sz="900" b="1" i="1" dirty="0" smtClean="0"/>
              <a:t>Australian Professional Standards for Teachers</a:t>
            </a:r>
            <a:r>
              <a:rPr lang="en-AU" sz="900" b="1" dirty="0" smtClean="0"/>
              <a:t>, AITSL, Melbourne</a:t>
            </a:r>
            <a:endParaRPr lang="en-AU" sz="900" b="1" dirty="0"/>
          </a:p>
        </p:txBody>
      </p:sp>
    </p:spTree>
    <p:extLst>
      <p:ext uri="{BB962C8B-B14F-4D97-AF65-F5344CB8AC3E}">
        <p14:creationId xmlns:p14="http://schemas.microsoft.com/office/powerpoint/2010/main" val="2182272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Monitoring Reports </a:t>
            </a:r>
            <a:b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Evidence 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2" descr="Z:\PSU\PSU Digital Resources_Projects\Presenter Media\police_officer_clipboard_1600_clr_18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6254155" cy="62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896" y="2464395"/>
            <a:ext cx="2337911" cy="92333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Developed with the Queensland Deans of Education Forum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05896" y="3717032"/>
            <a:ext cx="2337911" cy="92333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Best Practice Principles identified through moderation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609036"/>
            <a:ext cx="2232248" cy="313932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3707904" y="2780928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Program structure</a:t>
            </a:r>
          </a:p>
          <a:p>
            <a:endParaRPr lang="en-AU" sz="2000" b="1" dirty="0">
              <a:solidFill>
                <a:schemeClr val="bg1"/>
              </a:solidFill>
            </a:endParaRPr>
          </a:p>
          <a:p>
            <a:r>
              <a:rPr lang="en-AU" sz="2000" b="1" dirty="0">
                <a:solidFill>
                  <a:schemeClr val="bg1"/>
                </a:solidFill>
              </a:rPr>
              <a:t>Assessment (including samples of student work)</a:t>
            </a:r>
            <a:br>
              <a:rPr lang="en-AU" sz="2000" b="1" dirty="0">
                <a:solidFill>
                  <a:schemeClr val="bg1"/>
                </a:solidFill>
              </a:rPr>
            </a:br>
            <a:endParaRPr lang="en-AU" sz="2000" b="1" dirty="0">
              <a:solidFill>
                <a:schemeClr val="bg1"/>
              </a:solidFill>
            </a:endParaRPr>
          </a:p>
          <a:p>
            <a:r>
              <a:rPr lang="en-AU" sz="2000" b="1" dirty="0">
                <a:solidFill>
                  <a:schemeClr val="bg1"/>
                </a:solidFill>
              </a:rPr>
              <a:t>Response to ‘best practice principles</a:t>
            </a:r>
            <a:r>
              <a:rPr lang="en-AU" sz="2000" dirty="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13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Monitoring Reports </a:t>
            </a:r>
            <a:b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Global and Individual Feedback 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2276475"/>
            <a:ext cx="4040188" cy="3849688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0170229"/>
              </p:ext>
            </p:extLst>
          </p:nvPr>
        </p:nvGraphicFramePr>
        <p:xfrm>
          <a:off x="1331640" y="1628800"/>
          <a:ext cx="67204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Outcomes </a:t>
            </a:r>
            <a:b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Responses from ITE providers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onitoring\ACER conference 2015\ITE provider responses 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42373" cy="47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Emerging Benefits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7182305"/>
              </p:ext>
            </p:extLst>
          </p:nvPr>
        </p:nvGraphicFramePr>
        <p:xfrm>
          <a:off x="2399611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5897082"/>
            <a:ext cx="3553473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bg1"/>
                </a:solidFill>
              </a:rPr>
              <a:t>C</a:t>
            </a:r>
            <a:r>
              <a:rPr lang="en-AU" sz="4800" dirty="0" smtClean="0">
                <a:solidFill>
                  <a:schemeClr val="bg1"/>
                </a:solidFill>
              </a:rPr>
              <a:t>ollaboration</a:t>
            </a:r>
            <a:endParaRPr lang="en-AU" sz="48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-180525" y="2492895"/>
            <a:ext cx="2880320" cy="1872209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b="1" dirty="0" smtClean="0"/>
              <a:t>Stakeholder involvement</a:t>
            </a:r>
            <a:endParaRPr lang="en-AU" b="1" dirty="0"/>
          </a:p>
        </p:txBody>
      </p:sp>
      <p:pic>
        <p:nvPicPr>
          <p:cNvPr id="8" name="Picture 3" descr="Z:\_Corporate ID resources\QCT logos\Landscape\qct-logo-PURPLE_TAB_BOTTOM_Landscap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405412"/>
            <a:ext cx="1376063" cy="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481</Words>
  <Application>Microsoft Office PowerPoint</Application>
  <PresentationFormat>On-screen Show (4:3)</PresentationFormat>
  <Paragraphs>145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QCT Roles and Responsibilities</vt:lpstr>
      <vt:lpstr>Defining Partnerships</vt:lpstr>
      <vt:lpstr>Accreditation of ITE Programs</vt:lpstr>
      <vt:lpstr>PowerPoint Presentation</vt:lpstr>
      <vt:lpstr>Monitoring Reports  Evidence </vt:lpstr>
      <vt:lpstr>Monitoring Reports  Global and Individual Feedback </vt:lpstr>
      <vt:lpstr>Outcomes  Responses from ITE providers</vt:lpstr>
      <vt:lpstr>Emerging Benefits</vt:lpstr>
      <vt:lpstr>PowerPoint Presentation</vt:lpstr>
      <vt:lpstr>Preservice Teacher  Assessment Practices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Commins</dc:creator>
  <cp:lastModifiedBy>Paula McMahon</cp:lastModifiedBy>
  <cp:revision>185</cp:revision>
  <cp:lastPrinted>2015-05-11T04:00:17Z</cp:lastPrinted>
  <dcterms:created xsi:type="dcterms:W3CDTF">2014-11-27T02:09:53Z</dcterms:created>
  <dcterms:modified xsi:type="dcterms:W3CDTF">2015-05-18T02:14:09Z</dcterms:modified>
</cp:coreProperties>
</file>