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sldIdLst>
    <p:sldId id="306" r:id="rId3"/>
    <p:sldId id="314" r:id="rId4"/>
    <p:sldId id="284" r:id="rId5"/>
    <p:sldId id="307" r:id="rId6"/>
    <p:sldId id="311" r:id="rId7"/>
    <p:sldId id="312" r:id="rId8"/>
    <p:sldId id="279" r:id="rId9"/>
    <p:sldId id="313" r:id="rId10"/>
    <p:sldId id="308" r:id="rId11"/>
    <p:sldId id="282" r:id="rId12"/>
    <p:sldId id="283" r:id="rId13"/>
    <p:sldId id="315"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66"/>
    <a:srgbClr val="592C5F"/>
    <a:srgbClr val="572B5E"/>
    <a:srgbClr val="330033"/>
    <a:srgbClr val="842F9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0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2419350" y="2247900"/>
            <a:ext cx="43053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733550" y="6061075"/>
            <a:ext cx="5676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16235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Caption 2-White">
    <p:spTree>
      <p:nvGrpSpPr>
        <p:cNvPr id="1" name=""/>
        <p:cNvGrpSpPr/>
        <p:nvPr/>
      </p:nvGrpSpPr>
      <p:grpSpPr>
        <a:xfrm>
          <a:off x="0" y="0"/>
          <a:ext cx="0" cy="0"/>
          <a:chOff x="0" y="0"/>
          <a:chExt cx="0" cy="0"/>
        </a:xfrm>
      </p:grpSpPr>
      <p:sp>
        <p:nvSpPr>
          <p:cNvPr id="2" name="Title 1"/>
          <p:cNvSpPr>
            <a:spLocks noGrp="1"/>
          </p:cNvSpPr>
          <p:nvPr>
            <p:ph type="title"/>
          </p:nvPr>
        </p:nvSpPr>
        <p:spPr>
          <a:xfrm>
            <a:off x="5102603" y="3745750"/>
            <a:ext cx="3809809" cy="566739"/>
          </a:xfrm>
          <a:prstGeom prst="rect">
            <a:avLst/>
          </a:prstGeo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336367" y="384824"/>
            <a:ext cx="4549398" cy="5733587"/>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102603" y="4432019"/>
            <a:ext cx="3809809" cy="168639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7"/>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7888288" y="6356350"/>
            <a:ext cx="1090612" cy="365125"/>
          </a:xfrm>
        </p:spPr>
        <p:txBody>
          <a:bodyPr/>
          <a:lstStyle>
            <a:lvl1pPr>
              <a:defRPr/>
            </a:lvl1pPr>
          </a:lstStyle>
          <a:p>
            <a:fld id="{EC1219D9-28ED-4A47-BF15-09449373B630}" type="slidenum">
              <a:rPr lang="en-US"/>
              <a:pPr/>
              <a:t>‹#›</a:t>
            </a:fld>
            <a:endParaRPr lang="en-US"/>
          </a:p>
        </p:txBody>
      </p:sp>
    </p:spTree>
    <p:extLst>
      <p:ext uri="{BB962C8B-B14F-4D97-AF65-F5344CB8AC3E}">
        <p14:creationId xmlns="" xmlns:p14="http://schemas.microsoft.com/office/powerpoint/2010/main" val="29793061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Content x2-White">
    <p:spTree>
      <p:nvGrpSpPr>
        <p:cNvPr id="1" name=""/>
        <p:cNvGrpSpPr/>
        <p:nvPr/>
      </p:nvGrpSpPr>
      <p:grpSpPr>
        <a:xfrm>
          <a:off x="0" y="0"/>
          <a:ext cx="0" cy="0"/>
          <a:chOff x="0" y="0"/>
          <a:chExt cx="0" cy="0"/>
        </a:xfrm>
      </p:grpSpPr>
      <p:sp>
        <p:nvSpPr>
          <p:cNvPr id="2" name="Title 1"/>
          <p:cNvSpPr>
            <a:spLocks noGrp="1"/>
          </p:cNvSpPr>
          <p:nvPr>
            <p:ph type="title"/>
          </p:nvPr>
        </p:nvSpPr>
        <p:spPr>
          <a:xfrm>
            <a:off x="336550" y="128726"/>
            <a:ext cx="7353300" cy="1143000"/>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4"/>
          </p:nvPr>
        </p:nvSpPr>
        <p:spPr>
          <a:xfrm>
            <a:off x="498517" y="4164965"/>
            <a:ext cx="7569157"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5"/>
          <p:cNvSpPr>
            <a:spLocks noGrp="1"/>
          </p:cNvSpPr>
          <p:nvPr>
            <p:ph type="ftr" sz="quarter" idx="15"/>
          </p:nvPr>
        </p:nvSpPr>
        <p:spPr/>
        <p:txBody>
          <a:bodyPr/>
          <a:lstStyle>
            <a:lvl1pPr>
              <a:defRPr/>
            </a:lvl1pPr>
          </a:lstStyle>
          <a:p>
            <a:pPr>
              <a:defRPr/>
            </a:pPr>
            <a:endParaRPr lang="en-US"/>
          </a:p>
        </p:txBody>
      </p:sp>
      <p:sp>
        <p:nvSpPr>
          <p:cNvPr id="6" name="Slide Number Placeholder 6"/>
          <p:cNvSpPr>
            <a:spLocks noGrp="1"/>
          </p:cNvSpPr>
          <p:nvPr>
            <p:ph type="sldNum" sz="quarter" idx="16"/>
          </p:nvPr>
        </p:nvSpPr>
        <p:spPr>
          <a:xfrm>
            <a:off x="7888288" y="6356350"/>
            <a:ext cx="1090612" cy="365125"/>
          </a:xfrm>
        </p:spPr>
        <p:txBody>
          <a:bodyPr/>
          <a:lstStyle>
            <a:lvl1pPr>
              <a:defRPr/>
            </a:lvl1pPr>
          </a:lstStyle>
          <a:p>
            <a:fld id="{004AD8F1-1A5E-714D-BFEB-FBB8980B8077}" type="slidenum">
              <a:rPr lang="en-US"/>
              <a:pPr/>
              <a:t>‹#›</a:t>
            </a:fld>
            <a:endParaRPr lang="en-US"/>
          </a:p>
        </p:txBody>
      </p:sp>
    </p:spTree>
    <p:extLst>
      <p:ext uri="{BB962C8B-B14F-4D97-AF65-F5344CB8AC3E}">
        <p14:creationId xmlns="" xmlns:p14="http://schemas.microsoft.com/office/powerpoint/2010/main" val="19309394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 x4-White">
    <p:spTree>
      <p:nvGrpSpPr>
        <p:cNvPr id="1" name=""/>
        <p:cNvGrpSpPr/>
        <p:nvPr/>
      </p:nvGrpSpPr>
      <p:grpSpPr>
        <a:xfrm>
          <a:off x="0" y="0"/>
          <a:ext cx="0" cy="0"/>
          <a:chOff x="0" y="0"/>
          <a:chExt cx="0" cy="0"/>
        </a:xfrm>
      </p:grpSpPr>
      <p:sp>
        <p:nvSpPr>
          <p:cNvPr id="2" name="Title 1"/>
          <p:cNvSpPr>
            <a:spLocks noGrp="1"/>
          </p:cNvSpPr>
          <p:nvPr>
            <p:ph type="title"/>
          </p:nvPr>
        </p:nvSpPr>
        <p:spPr>
          <a:xfrm>
            <a:off x="336550" y="128726"/>
            <a:ext cx="7353300" cy="1143000"/>
          </a:xfrm>
          <a:prstGeom prst="rect">
            <a:avLst/>
          </a:prstGeom>
        </p:spPr>
        <p:txBody>
          <a:bodyPr/>
          <a:lstStyle/>
          <a:p>
            <a:r>
              <a:rPr lang="en-US" smtClean="0"/>
              <a:t>Click to edit Master title style</a:t>
            </a:r>
            <a:endParaRPr/>
          </a:p>
        </p:txBody>
      </p:sp>
      <p:sp>
        <p:nvSpPr>
          <p:cNvPr id="12" name="Content Placeholder 2"/>
          <p:cNvSpPr>
            <a:spLocks noGrp="1"/>
          </p:cNvSpPr>
          <p:nvPr>
            <p:ph sz="half" idx="17"/>
          </p:nvPr>
        </p:nvSpPr>
        <p:spPr>
          <a:xfrm>
            <a:off x="502920" y="1985963"/>
            <a:ext cx="3657413"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15"/>
          <p:cNvSpPr>
            <a:spLocks noGrp="1"/>
          </p:cNvSpPr>
          <p:nvPr>
            <p:ph type="sldNum" sz="quarter" idx="19"/>
          </p:nvPr>
        </p:nvSpPr>
        <p:spPr/>
        <p:txBody>
          <a:bodyPr/>
          <a:lstStyle>
            <a:lvl1pPr>
              <a:defRPr/>
            </a:lvl1pPr>
          </a:lstStyle>
          <a:p>
            <a:fld id="{DFD213B0-E9DB-AE4E-AF8A-38FFB7E6FD5C}" type="slidenum">
              <a:rPr lang="en-US"/>
              <a:pPr/>
              <a:t>‹#›</a:t>
            </a:fld>
            <a:endParaRPr lang="en-US"/>
          </a:p>
        </p:txBody>
      </p:sp>
      <p:sp>
        <p:nvSpPr>
          <p:cNvPr id="8" name="Footer Placeholder 6"/>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 xmlns:p14="http://schemas.microsoft.com/office/powerpoint/2010/main" val="6172322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Picture-White">
    <p:spTree>
      <p:nvGrpSpPr>
        <p:cNvPr id="1" name=""/>
        <p:cNvGrpSpPr/>
        <p:nvPr/>
      </p:nvGrpSpPr>
      <p:grpSpPr>
        <a:xfrm>
          <a:off x="0" y="0"/>
          <a:ext cx="0" cy="0"/>
          <a:chOff x="0" y="0"/>
          <a:chExt cx="0" cy="0"/>
        </a:xfrm>
      </p:grpSpPr>
      <p:sp>
        <p:nvSpPr>
          <p:cNvPr id="3" name="Right Triangle 2"/>
          <p:cNvSpPr/>
          <p:nvPr userDrawn="1"/>
        </p:nvSpPr>
        <p:spPr>
          <a:xfrm>
            <a:off x="8075613" y="0"/>
            <a:ext cx="1068387" cy="1068388"/>
          </a:xfrm>
          <a:prstGeom prst="rtTriangle">
            <a:avLst/>
          </a:prstGeom>
          <a:solidFill>
            <a:srgbClr val="3300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Picture Placeholder 5"/>
          <p:cNvSpPr>
            <a:spLocks noGrp="1"/>
          </p:cNvSpPr>
          <p:nvPr>
            <p:ph type="pic" sz="quarter" idx="12"/>
          </p:nvPr>
        </p:nvSpPr>
        <p:spPr>
          <a:xfrm>
            <a:off x="0" y="0"/>
            <a:ext cx="9144000" cy="6858000"/>
          </a:xfrm>
          <a:prstGeom prst="rect">
            <a:avLst/>
          </a:prstGeom>
          <a:effectLst/>
        </p:spPr>
        <p:txBody>
          <a:bodyPr/>
          <a:lstStyle>
            <a:lvl1pPr marL="0" indent="0">
              <a:buNone/>
              <a:defRPr/>
            </a:lvl1pPr>
          </a:lstStyle>
          <a:p>
            <a:pPr lvl="0"/>
            <a:r>
              <a:rPr lang="en-US" noProof="0" smtClean="0"/>
              <a:t>Click icon to add picture</a:t>
            </a:r>
            <a:endParaRPr lang="en-US" noProof="0" dirty="0"/>
          </a:p>
        </p:txBody>
      </p:sp>
      <p:sp>
        <p:nvSpPr>
          <p:cNvPr id="4" name="Slide Number Placeholder 2"/>
          <p:cNvSpPr>
            <a:spLocks noGrp="1"/>
          </p:cNvSpPr>
          <p:nvPr>
            <p:ph type="sldNum" sz="quarter" idx="13"/>
          </p:nvPr>
        </p:nvSpPr>
        <p:spPr/>
        <p:txBody>
          <a:bodyPr/>
          <a:lstStyle>
            <a:lvl1pPr>
              <a:defRPr/>
            </a:lvl1pPr>
          </a:lstStyle>
          <a:p>
            <a:fld id="{123BDE93-32C4-8444-807E-CD35B6033A17}" type="slidenum">
              <a:rPr lang="en-US"/>
              <a:pPr/>
              <a:t>‹#›</a:t>
            </a:fld>
            <a:endParaRPr lang="en-US"/>
          </a:p>
        </p:txBody>
      </p:sp>
      <p:sp>
        <p:nvSpPr>
          <p:cNvPr id="5" name="Footer Placeholder 3"/>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 xmlns:p14="http://schemas.microsoft.com/office/powerpoint/2010/main" val="157893037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Title &amp; Conten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0"/>
            <a:ext cx="4076700" cy="6858000"/>
          </a:xfrm>
          <a:prstGeom prst="rect">
            <a:avLst/>
          </a:prstGeom>
          <a:solidFill>
            <a:srgbClr val="330033"/>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cxnSp>
        <p:nvCxnSpPr>
          <p:cNvPr id="7" name="Straight Connector 6"/>
          <p:cNvCxnSpPr>
            <a:cxnSpLocks noChangeShapeType="1"/>
          </p:cNvCxnSpPr>
          <p:nvPr userDrawn="1"/>
        </p:nvCxnSpPr>
        <p:spPr bwMode="auto">
          <a:xfrm>
            <a:off x="376238" y="2649538"/>
            <a:ext cx="3352800" cy="0"/>
          </a:xfrm>
          <a:prstGeom prst="line">
            <a:avLst/>
          </a:prstGeom>
          <a:noFill/>
          <a:ln w="9525">
            <a:solidFill>
              <a:schemeClr val="bg1"/>
            </a:solidFill>
            <a:round/>
            <a:headEnd/>
            <a:tailEnd/>
          </a:ln>
          <a:effectLst>
            <a:outerShdw dist="20000" dir="5400000" rotWithShape="0">
              <a:srgbClr val="808080">
                <a:alpha val="37999"/>
              </a:srgbClr>
            </a:outerShdw>
          </a:effectLst>
        </p:spPr>
      </p:cxnSp>
      <p:sp>
        <p:nvSpPr>
          <p:cNvPr id="2" name="Title 1"/>
          <p:cNvSpPr>
            <a:spLocks noGrp="1"/>
          </p:cNvSpPr>
          <p:nvPr>
            <p:ph type="title"/>
          </p:nvPr>
        </p:nvSpPr>
        <p:spPr>
          <a:xfrm>
            <a:off x="269127" y="1404189"/>
            <a:ext cx="3459836" cy="1143000"/>
          </a:xfrm>
          <a:prstGeom prst="rect">
            <a:avLst/>
          </a:prstGeom>
        </p:spPr>
        <p:txBody>
          <a:bodyPr>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129" y="2757347"/>
            <a:ext cx="3459839" cy="3368816"/>
          </a:xfrm>
          <a:prstGeom prst="rect">
            <a:avLst/>
          </a:prstGeom>
        </p:spPr>
        <p:txBody>
          <a:bodyPr>
            <a:normAutofit/>
          </a:bodyPr>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81906" y="1404190"/>
            <a:ext cx="4312327" cy="4721975"/>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0"/>
          </p:nvPr>
        </p:nvSpPr>
        <p:spPr>
          <a:xfrm>
            <a:off x="336550" y="6356350"/>
            <a:ext cx="2895600" cy="365125"/>
          </a:xfrm>
        </p:spPr>
        <p:txBody>
          <a:bodyPr/>
          <a:lstStyle>
            <a:lvl1pPr>
              <a:defRPr>
                <a:solidFill>
                  <a:schemeClr val="bg1"/>
                </a:solidFill>
              </a:defRPr>
            </a:lvl1pPr>
          </a:lstStyle>
          <a:p>
            <a:pPr>
              <a:defRPr/>
            </a:pPr>
            <a:endParaRPr lang="en-US"/>
          </a:p>
        </p:txBody>
      </p:sp>
      <p:sp>
        <p:nvSpPr>
          <p:cNvPr id="9" name="Slide Number Placeholder 8"/>
          <p:cNvSpPr>
            <a:spLocks noGrp="1"/>
          </p:cNvSpPr>
          <p:nvPr>
            <p:ph type="sldNum" sz="quarter" idx="11"/>
          </p:nvPr>
        </p:nvSpPr>
        <p:spPr>
          <a:xfrm>
            <a:off x="7820025" y="6356350"/>
            <a:ext cx="1074738" cy="365125"/>
          </a:xfrm>
        </p:spPr>
        <p:txBody>
          <a:bodyPr/>
          <a:lstStyle>
            <a:lvl1pPr>
              <a:defRPr/>
            </a:lvl1pPr>
          </a:lstStyle>
          <a:p>
            <a:fld id="{D14FD63F-A31D-7C4D-B7EE-1C09FBDA6F42}" type="slidenum">
              <a:rPr lang="en-US"/>
              <a:pPr/>
              <a:t>‹#›</a:t>
            </a:fld>
            <a:endParaRPr lang="en-US"/>
          </a:p>
        </p:txBody>
      </p:sp>
    </p:spTree>
    <p:extLst>
      <p:ext uri="{BB962C8B-B14F-4D97-AF65-F5344CB8AC3E}">
        <p14:creationId xmlns="" xmlns:p14="http://schemas.microsoft.com/office/powerpoint/2010/main" val="36803165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Images, Title &amp; Content">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2525713" y="0"/>
            <a:ext cx="6618287" cy="6858000"/>
          </a:xfrm>
          <a:prstGeom prst="rect">
            <a:avLst/>
          </a:prstGeom>
          <a:solidFill>
            <a:srgbClr val="330033"/>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sp>
        <p:nvSpPr>
          <p:cNvPr id="8" name="Right Triangle 7"/>
          <p:cNvSpPr/>
          <p:nvPr userDrawn="1"/>
        </p:nvSpPr>
        <p:spPr>
          <a:xfrm>
            <a:off x="8064500" y="0"/>
            <a:ext cx="1079500" cy="10795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title"/>
          </p:nvPr>
        </p:nvSpPr>
        <p:spPr>
          <a:xfrm>
            <a:off x="2704353" y="186765"/>
            <a:ext cx="5208140" cy="1012490"/>
          </a:xfrm>
          <a:prstGeom prst="rect">
            <a:avLst/>
          </a:prstGeom>
        </p:spPr>
        <p:txBody>
          <a:bodyPr>
            <a:normAutofit/>
          </a:bodyPr>
          <a:lstStyle>
            <a:lvl1pPr>
              <a:defRPr sz="28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704353" y="1509758"/>
            <a:ext cx="5274235" cy="4653477"/>
          </a:xfrm>
          <a:prstGeom prst="rect">
            <a:avLst/>
          </a:prstGeom>
        </p:spPr>
        <p:txBody>
          <a:bodyPr>
            <a:normAutofit/>
          </a:bodyPr>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 y="0"/>
            <a:ext cx="2525714" cy="2286000"/>
          </a:xfrm>
          <a:prstGeom prst="rect">
            <a:avLst/>
          </a:prstGeom>
          <a:noFill/>
          <a:ln w="19050" cmpd="sng">
            <a:solidFill>
              <a:schemeClr val="bg1"/>
            </a:solidFill>
          </a:ln>
          <a:effectLst/>
        </p:spPr>
        <p:txBody>
          <a:bodyPr>
            <a:normAutofit/>
          </a:bodyPr>
          <a:lstStyle>
            <a:lvl1pPr marL="0" indent="0">
              <a:buNone/>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p:txBody>
      </p:sp>
      <p:sp>
        <p:nvSpPr>
          <p:cNvPr id="15" name="Content Placeholder 5"/>
          <p:cNvSpPr>
            <a:spLocks noGrp="1"/>
          </p:cNvSpPr>
          <p:nvPr>
            <p:ph sz="quarter" idx="10"/>
          </p:nvPr>
        </p:nvSpPr>
        <p:spPr>
          <a:xfrm>
            <a:off x="-1" y="2286000"/>
            <a:ext cx="2525714" cy="2286000"/>
          </a:xfrm>
          <a:prstGeom prst="rect">
            <a:avLst/>
          </a:prstGeom>
          <a:noFill/>
          <a:ln w="19050" cmpd="sng">
            <a:solidFill>
              <a:schemeClr val="bg1"/>
            </a:solidFill>
          </a:ln>
          <a:effectLst/>
        </p:spPr>
        <p:txBody>
          <a:bodyPr>
            <a:normAutofit/>
          </a:bodyPr>
          <a:lstStyle>
            <a:lvl1pPr marL="0" indent="0">
              <a:buNone/>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p:txBody>
      </p:sp>
      <p:sp>
        <p:nvSpPr>
          <p:cNvPr id="16" name="Content Placeholder 5"/>
          <p:cNvSpPr>
            <a:spLocks noGrp="1"/>
          </p:cNvSpPr>
          <p:nvPr>
            <p:ph sz="quarter" idx="11"/>
          </p:nvPr>
        </p:nvSpPr>
        <p:spPr>
          <a:xfrm>
            <a:off x="-1" y="4572000"/>
            <a:ext cx="2525714" cy="2286000"/>
          </a:xfrm>
          <a:prstGeom prst="rect">
            <a:avLst/>
          </a:prstGeom>
          <a:noFill/>
          <a:ln w="19050" cmpd="sng">
            <a:solidFill>
              <a:schemeClr val="bg1"/>
            </a:solidFill>
          </a:ln>
          <a:effectLst/>
        </p:spPr>
        <p:txBody>
          <a:bodyPr>
            <a:normAutofit/>
          </a:bodyPr>
          <a:lstStyle>
            <a:lvl1pPr marL="0" indent="0">
              <a:buNone/>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noProof="0" smtClean="0"/>
              <a:t>Click to edit Master text styles</a:t>
            </a:r>
          </a:p>
        </p:txBody>
      </p:sp>
    </p:spTree>
    <p:extLst>
      <p:ext uri="{BB962C8B-B14F-4D97-AF65-F5344CB8AC3E}">
        <p14:creationId xmlns="" xmlns:p14="http://schemas.microsoft.com/office/powerpoint/2010/main" val="8807318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ttom Bann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5597525"/>
            <a:ext cx="9144000" cy="1260475"/>
          </a:xfrm>
          <a:prstGeom prst="rect">
            <a:avLst/>
          </a:prstGeom>
          <a:solidFill>
            <a:srgbClr val="330033"/>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cs typeface="+mn-cs"/>
            </a:endParaRPr>
          </a:p>
        </p:txBody>
      </p:sp>
      <p:sp>
        <p:nvSpPr>
          <p:cNvPr id="2" name="Title 1"/>
          <p:cNvSpPr>
            <a:spLocks noGrp="1"/>
          </p:cNvSpPr>
          <p:nvPr>
            <p:ph type="title"/>
          </p:nvPr>
        </p:nvSpPr>
        <p:spPr>
          <a:xfrm>
            <a:off x="336550" y="128726"/>
            <a:ext cx="7353300" cy="1143000"/>
          </a:xfrm>
          <a:prstGeom prst="rect">
            <a:avLst/>
          </a:prstGeom>
        </p:spPr>
        <p:txBody>
          <a:bodyPr/>
          <a:lstStyle/>
          <a:p>
            <a:r>
              <a:rPr lang="en-US" smtClean="0"/>
              <a:t>Click to edit Master title style</a:t>
            </a:r>
            <a:endParaRPr lang="en-US" dirty="0"/>
          </a:p>
        </p:txBody>
      </p:sp>
      <p:sp>
        <p:nvSpPr>
          <p:cNvPr id="7" name="Content Placeholder 6"/>
          <p:cNvSpPr>
            <a:spLocks noGrp="1"/>
          </p:cNvSpPr>
          <p:nvPr>
            <p:ph sz="quarter" idx="12"/>
          </p:nvPr>
        </p:nvSpPr>
        <p:spPr>
          <a:xfrm>
            <a:off x="336550" y="1662113"/>
            <a:ext cx="7353300" cy="35988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3"/>
          </p:nvPr>
        </p:nvSpPr>
        <p:spPr/>
        <p:txBody>
          <a:bodyPr/>
          <a:lstStyle>
            <a:lvl1pPr>
              <a:defRPr>
                <a:solidFill>
                  <a:schemeClr val="bg1"/>
                </a:solidFill>
              </a:defRPr>
            </a:lvl1pPr>
          </a:lstStyle>
          <a:p>
            <a:fld id="{FC9A455B-B5D5-074B-B37E-FEFEC724FB0A}" type="slidenum">
              <a:rPr lang="en-US"/>
              <a:pPr/>
              <a:t>‹#›</a:t>
            </a:fld>
            <a:endParaRPr lang="en-US"/>
          </a:p>
        </p:txBody>
      </p:sp>
      <p:sp>
        <p:nvSpPr>
          <p:cNvPr id="6" name="Footer Placeholder 3"/>
          <p:cNvSpPr>
            <a:spLocks noGrp="1"/>
          </p:cNvSpPr>
          <p:nvPr>
            <p:ph type="ftr" sz="quarter" idx="14"/>
          </p:nvPr>
        </p:nvSpPr>
        <p:spPr/>
        <p:txBody>
          <a:bodyPr/>
          <a:lstStyle>
            <a:lvl1pPr>
              <a:defRPr>
                <a:solidFill>
                  <a:schemeClr val="bg1"/>
                </a:solidFill>
              </a:defRPr>
            </a:lvl1pPr>
          </a:lstStyle>
          <a:p>
            <a:pPr>
              <a:defRPr/>
            </a:pPr>
            <a:endParaRPr lang="en-US"/>
          </a:p>
        </p:txBody>
      </p:sp>
    </p:spTree>
    <p:extLst>
      <p:ext uri="{BB962C8B-B14F-4D97-AF65-F5344CB8AC3E}">
        <p14:creationId xmlns="" xmlns:p14="http://schemas.microsoft.com/office/powerpoint/2010/main" val="222634910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Banner">
    <p:spTree>
      <p:nvGrpSpPr>
        <p:cNvPr id="1" name=""/>
        <p:cNvGrpSpPr/>
        <p:nvPr/>
      </p:nvGrpSpPr>
      <p:grpSpPr>
        <a:xfrm>
          <a:off x="0" y="0"/>
          <a:ext cx="0" cy="0"/>
          <a:chOff x="0" y="0"/>
          <a:chExt cx="0" cy="0"/>
        </a:xfrm>
      </p:grpSpPr>
      <p:sp>
        <p:nvSpPr>
          <p:cNvPr id="5" name="Rectangle 4"/>
          <p:cNvSpPr/>
          <p:nvPr userDrawn="1"/>
        </p:nvSpPr>
        <p:spPr>
          <a:xfrm>
            <a:off x="0" y="0"/>
            <a:ext cx="9144000" cy="1619250"/>
          </a:xfrm>
          <a:prstGeom prst="rect">
            <a:avLst/>
          </a:prstGeom>
          <a:solidFill>
            <a:srgbClr val="3300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Triangle 6"/>
          <p:cNvSpPr/>
          <p:nvPr userDrawn="1"/>
        </p:nvSpPr>
        <p:spPr>
          <a:xfrm>
            <a:off x="8069263" y="0"/>
            <a:ext cx="1079500" cy="10795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6" name="Text Placeholder 5"/>
          <p:cNvSpPr>
            <a:spLocks noGrp="1"/>
          </p:cNvSpPr>
          <p:nvPr>
            <p:ph type="body" sz="quarter" idx="12"/>
          </p:nvPr>
        </p:nvSpPr>
        <p:spPr>
          <a:xfrm>
            <a:off x="336550" y="1771678"/>
            <a:ext cx="4022725" cy="424156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3"/>
          </p:nvPr>
        </p:nvSpPr>
        <p:spPr>
          <a:xfrm>
            <a:off x="4719638" y="1771678"/>
            <a:ext cx="4115675" cy="4241568"/>
          </a:xfrm>
          <a:prstGeom prst="rect">
            <a:avLst/>
          </a:prstGeom>
        </p:spPr>
        <p:txBody>
          <a:bodyPr/>
          <a:lstStyle>
            <a:lvl1pPr marL="0" indent="0">
              <a:buNone/>
              <a:defRPr/>
            </a:lvl1pPr>
          </a:lstStyle>
          <a:p>
            <a:pPr lvl="0"/>
            <a:r>
              <a:rPr lang="en-US" noProof="0" smtClean="0"/>
              <a:t>Click icon to add picture</a:t>
            </a:r>
            <a:endParaRPr lang="en-US" noProof="0" dirty="0"/>
          </a:p>
        </p:txBody>
      </p:sp>
      <p:sp>
        <p:nvSpPr>
          <p:cNvPr id="2" name="Title 1"/>
          <p:cNvSpPr>
            <a:spLocks noGrp="1"/>
          </p:cNvSpPr>
          <p:nvPr>
            <p:ph type="title"/>
          </p:nvPr>
        </p:nvSpPr>
        <p:spPr>
          <a:xfrm>
            <a:off x="336550" y="128726"/>
            <a:ext cx="7353300" cy="11430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9" name="Slide Number Placeholder 2"/>
          <p:cNvSpPr>
            <a:spLocks noGrp="1"/>
          </p:cNvSpPr>
          <p:nvPr>
            <p:ph type="sldNum" sz="quarter" idx="14"/>
          </p:nvPr>
        </p:nvSpPr>
        <p:spPr/>
        <p:txBody>
          <a:bodyPr/>
          <a:lstStyle>
            <a:lvl1pPr>
              <a:defRPr/>
            </a:lvl1pPr>
          </a:lstStyle>
          <a:p>
            <a:fld id="{D33D46DF-7917-1E48-BC2D-1581952CCDD8}" type="slidenum">
              <a:rPr lang="en-US"/>
              <a:pPr/>
              <a:t>‹#›</a:t>
            </a:fld>
            <a:endParaRPr lang="en-US"/>
          </a:p>
        </p:txBody>
      </p:sp>
      <p:sp>
        <p:nvSpPr>
          <p:cNvPr id="10"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 xmlns:p14="http://schemas.microsoft.com/office/powerpoint/2010/main" val="153368960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1C7C605-9351-45B5-BDAA-B88FFD5751EF}" type="datetimeFigureOut">
              <a:rPr lang="en-AU" smtClean="0"/>
              <a:pPr/>
              <a:t>21/05/2015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0B0268E-8987-45E6-80AE-A5C31002868B}"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Plum">
    <p:spTree>
      <p:nvGrpSpPr>
        <p:cNvPr id="1" name=""/>
        <p:cNvGrpSpPr/>
        <p:nvPr/>
      </p:nvGrpSpPr>
      <p:grpSpPr>
        <a:xfrm>
          <a:off x="0" y="0"/>
          <a:ext cx="0" cy="0"/>
          <a:chOff x="0" y="0"/>
          <a:chExt cx="0" cy="0"/>
        </a:xfrm>
      </p:grpSpPr>
      <p:pic>
        <p:nvPicPr>
          <p:cNvPr id="2" name="Picture 1" descr="ACER_Logo-White.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2419350" y="2247900"/>
            <a:ext cx="4305300"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CER_Name-White.png"/>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733550" y="6061075"/>
            <a:ext cx="56769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3112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529513" y="6045200"/>
            <a:ext cx="1468437"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15888" y="6324600"/>
            <a:ext cx="4679950" cy="37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1874" y="1605581"/>
            <a:ext cx="7772400" cy="1470025"/>
          </a:xfrm>
          <a:prstGeom prst="rect">
            <a:avLst/>
          </a:prstGeom>
        </p:spPr>
        <p:txBody>
          <a:bodyPr/>
          <a:lstStyle>
            <a:lvl1pPr algn="ctr">
              <a:defRPr>
                <a:solidFill>
                  <a:srgbClr val="3300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99208"/>
            <a:ext cx="6400800" cy="1752600"/>
          </a:xfrm>
          <a:prstGeom prst="rect">
            <a:avLst/>
          </a:prstGeom>
        </p:spPr>
        <p:txBody>
          <a:bodyPr/>
          <a:lstStyle>
            <a:lvl1pPr marL="0" indent="0" algn="ctr">
              <a:buNone/>
              <a:defRPr>
                <a:solidFill>
                  <a:srgbClr val="33003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30645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Plum">
    <p:spTree>
      <p:nvGrpSpPr>
        <p:cNvPr id="1" name=""/>
        <p:cNvGrpSpPr/>
        <p:nvPr/>
      </p:nvGrpSpPr>
      <p:grpSpPr>
        <a:xfrm>
          <a:off x="0" y="0"/>
          <a:ext cx="0" cy="0"/>
          <a:chOff x="0" y="0"/>
          <a:chExt cx="0" cy="0"/>
        </a:xfrm>
      </p:grpSpPr>
      <p:pic>
        <p:nvPicPr>
          <p:cNvPr id="4" name="Picture 3" descr="ACER_LogoSmall-White.png"/>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7529513" y="6045200"/>
            <a:ext cx="1468437" cy="682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ACER_Name-White.png"/>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115888" y="6324600"/>
            <a:ext cx="4679950" cy="37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71874" y="1605581"/>
            <a:ext cx="7772400" cy="1470025"/>
          </a:xfrm>
        </p:spPr>
        <p:txBody>
          <a:bodyPr/>
          <a:lstStyle>
            <a:lvl1pPr algn="ctr">
              <a:defRPr>
                <a:solidFill>
                  <a:schemeClr val="bg1"/>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371600" y="3099208"/>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Tree>
    <p:extLst>
      <p:ext uri="{BB962C8B-B14F-4D97-AF65-F5344CB8AC3E}">
        <p14:creationId xmlns="" xmlns:p14="http://schemas.microsoft.com/office/powerpoint/2010/main" val="29419780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Plum">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36550" y="123825"/>
            <a:ext cx="7353300" cy="1143000"/>
          </a:xfrm>
          <a:prstGeom prst="rect">
            <a:avLst/>
          </a:prstGeom>
          <a:noFill/>
          <a:ln>
            <a:noFill/>
          </a:ln>
          <a:extLst/>
        </p:spPr>
        <p:txBody>
          <a:bodyPr/>
          <a:lstStyle/>
          <a:p>
            <a:pPr lvl="0"/>
            <a:r>
              <a:rPr lang="en-AU" dirty="0"/>
              <a:t>Click to edit Master title style</a:t>
            </a:r>
            <a:endParaRPr lang="en-US" dirty="0"/>
          </a:p>
        </p:txBody>
      </p:sp>
      <p:sp>
        <p:nvSpPr>
          <p:cNvPr id="9" name="Content Placeholder 8"/>
          <p:cNvSpPr>
            <a:spLocks noGrp="1"/>
          </p:cNvSpPr>
          <p:nvPr>
            <p:ph sz="quarter" idx="12"/>
          </p:nvPr>
        </p:nvSpPr>
        <p:spPr>
          <a:xfrm>
            <a:off x="336550" y="1647733"/>
            <a:ext cx="7353300" cy="4525963"/>
          </a:xfrm>
        </p:spPr>
        <p:txBody>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Footer Placeholder 4"/>
          <p:cNvSpPr>
            <a:spLocks noGrp="1"/>
          </p:cNvSpPr>
          <p:nvPr>
            <p:ph type="ftr" sz="quarter" idx="13"/>
          </p:nvPr>
        </p:nvSpPr>
        <p:spPr>
          <a:xfrm>
            <a:off x="336550" y="6356350"/>
            <a:ext cx="2895600" cy="365125"/>
          </a:xfrm>
        </p:spPr>
        <p:txBody>
          <a:bodyPr/>
          <a:lstStyle>
            <a:lvl1pPr>
              <a:defRPr>
                <a:solidFill>
                  <a:schemeClr val="bg1"/>
                </a:solidFill>
              </a:defRPr>
            </a:lvl1pPr>
          </a:lstStyle>
          <a:p>
            <a:pPr>
              <a:defRPr/>
            </a:pPr>
            <a:endParaRPr lang="en-US"/>
          </a:p>
        </p:txBody>
      </p:sp>
      <p:sp>
        <p:nvSpPr>
          <p:cNvPr id="5" name="Slide Number Placeholder 5"/>
          <p:cNvSpPr>
            <a:spLocks noGrp="1"/>
          </p:cNvSpPr>
          <p:nvPr>
            <p:ph type="sldNum" sz="quarter" idx="14"/>
          </p:nvPr>
        </p:nvSpPr>
        <p:spPr>
          <a:xfrm>
            <a:off x="7859713" y="6356350"/>
            <a:ext cx="1146175" cy="365125"/>
          </a:xfrm>
        </p:spPr>
        <p:txBody>
          <a:bodyPr/>
          <a:lstStyle>
            <a:lvl1pPr>
              <a:defRPr/>
            </a:lvl1pPr>
          </a:lstStyle>
          <a:p>
            <a:fld id="{76F1E231-B113-AF48-8B91-637DA1F60993}" type="slidenum">
              <a:rPr lang="en-US"/>
              <a:pPr/>
              <a:t>‹#›</a:t>
            </a:fld>
            <a:endParaRPr lang="en-US"/>
          </a:p>
        </p:txBody>
      </p:sp>
    </p:spTree>
    <p:extLst>
      <p:ext uri="{BB962C8B-B14F-4D97-AF65-F5344CB8AC3E}">
        <p14:creationId xmlns="" xmlns:p14="http://schemas.microsoft.com/office/powerpoint/2010/main" val="3767364896"/>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Pl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336365" y="1600201"/>
            <a:ext cx="3495978"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076843" y="1600201"/>
            <a:ext cx="3613497"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5"/>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7908925" y="6356350"/>
            <a:ext cx="1084263" cy="365125"/>
          </a:xfrm>
        </p:spPr>
        <p:txBody>
          <a:bodyPr/>
          <a:lstStyle>
            <a:lvl1pPr>
              <a:defRPr/>
            </a:lvl1pPr>
          </a:lstStyle>
          <a:p>
            <a:fld id="{C43B7F0C-C59E-E94F-A9A3-6C87CE766D1A}" type="slidenum">
              <a:rPr lang="en-US"/>
              <a:pPr/>
              <a:t>‹#›</a:t>
            </a:fld>
            <a:endParaRPr lang="en-US"/>
          </a:p>
        </p:txBody>
      </p:sp>
    </p:spTree>
    <p:extLst>
      <p:ext uri="{BB962C8B-B14F-4D97-AF65-F5344CB8AC3E}">
        <p14:creationId xmlns="" xmlns:p14="http://schemas.microsoft.com/office/powerpoint/2010/main" val="218205988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Pl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336363" y="1535113"/>
            <a:ext cx="355886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336367" y="2174875"/>
            <a:ext cx="3558859"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076659" y="1535113"/>
            <a:ext cx="361368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076659" y="2174875"/>
            <a:ext cx="3613681"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7" name="Footer Placeholder 7"/>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8" name="Slide Number Placeholder 8"/>
          <p:cNvSpPr>
            <a:spLocks noGrp="1"/>
          </p:cNvSpPr>
          <p:nvPr>
            <p:ph type="sldNum" sz="quarter" idx="11"/>
          </p:nvPr>
        </p:nvSpPr>
        <p:spPr>
          <a:xfrm>
            <a:off x="7820025" y="6356350"/>
            <a:ext cx="1074738" cy="365125"/>
          </a:xfrm>
        </p:spPr>
        <p:txBody>
          <a:bodyPr/>
          <a:lstStyle>
            <a:lvl1pPr>
              <a:defRPr/>
            </a:lvl1pPr>
          </a:lstStyle>
          <a:p>
            <a:fld id="{51F5EA0C-EAF7-D64F-98AC-7F7649ECE710}" type="slidenum">
              <a:rPr lang="en-US"/>
              <a:pPr/>
              <a:t>‹#›</a:t>
            </a:fld>
            <a:endParaRPr lang="en-US"/>
          </a:p>
        </p:txBody>
      </p:sp>
    </p:spTree>
    <p:extLst>
      <p:ext uri="{BB962C8B-B14F-4D97-AF65-F5344CB8AC3E}">
        <p14:creationId xmlns="" xmlns:p14="http://schemas.microsoft.com/office/powerpoint/2010/main" val="380950992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Pl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Footer Placeholder 3"/>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4" name="Slide Number Placeholder 4"/>
          <p:cNvSpPr>
            <a:spLocks noGrp="1"/>
          </p:cNvSpPr>
          <p:nvPr>
            <p:ph type="sldNum" sz="quarter" idx="11"/>
          </p:nvPr>
        </p:nvSpPr>
        <p:spPr>
          <a:xfrm>
            <a:off x="7885113" y="6356350"/>
            <a:ext cx="1066800" cy="365125"/>
          </a:xfrm>
        </p:spPr>
        <p:txBody>
          <a:bodyPr/>
          <a:lstStyle>
            <a:lvl1pPr>
              <a:defRPr/>
            </a:lvl1pPr>
          </a:lstStyle>
          <a:p>
            <a:fld id="{7396769A-0749-164D-83E7-C16584863118}" type="slidenum">
              <a:rPr lang="en-US"/>
              <a:pPr/>
              <a:t>‹#›</a:t>
            </a:fld>
            <a:endParaRPr lang="en-US"/>
          </a:p>
        </p:txBody>
      </p:sp>
    </p:spTree>
    <p:extLst>
      <p:ext uri="{BB962C8B-B14F-4D97-AF65-F5344CB8AC3E}">
        <p14:creationId xmlns="" xmlns:p14="http://schemas.microsoft.com/office/powerpoint/2010/main" val="394704791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Plum">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3" name="Slide Number Placeholder 3"/>
          <p:cNvSpPr>
            <a:spLocks noGrp="1"/>
          </p:cNvSpPr>
          <p:nvPr>
            <p:ph type="sldNum" sz="quarter" idx="11"/>
          </p:nvPr>
        </p:nvSpPr>
        <p:spPr>
          <a:xfrm>
            <a:off x="7891463" y="6356350"/>
            <a:ext cx="1081087" cy="365125"/>
          </a:xfrm>
        </p:spPr>
        <p:txBody>
          <a:bodyPr/>
          <a:lstStyle>
            <a:lvl1pPr>
              <a:defRPr/>
            </a:lvl1pPr>
          </a:lstStyle>
          <a:p>
            <a:fld id="{AF6C5EED-E785-F442-B5E4-4CA5A69D0A2E}" type="slidenum">
              <a:rPr lang="en-US"/>
              <a:pPr/>
              <a:t>‹#›</a:t>
            </a:fld>
            <a:endParaRPr lang="en-US"/>
          </a:p>
        </p:txBody>
      </p:sp>
    </p:spTree>
    <p:extLst>
      <p:ext uri="{BB962C8B-B14F-4D97-AF65-F5344CB8AC3E}">
        <p14:creationId xmlns="" xmlns:p14="http://schemas.microsoft.com/office/powerpoint/2010/main" val="3693295642"/>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Title &amp; Content Side-Plu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1721006"/>
            <a:ext cx="4246058" cy="4405157"/>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Footer Placeholder 5"/>
          <p:cNvSpPr>
            <a:spLocks noGrp="1"/>
          </p:cNvSpPr>
          <p:nvPr>
            <p:ph type="ftr" sz="quarter" idx="10"/>
          </p:nvPr>
        </p:nvSpPr>
        <p:spPr>
          <a:xfrm>
            <a:off x="45720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6553200" y="6356350"/>
            <a:ext cx="2133600" cy="365125"/>
          </a:xfrm>
        </p:spPr>
        <p:txBody>
          <a:bodyPr/>
          <a:lstStyle>
            <a:lvl1pPr>
              <a:defRPr/>
            </a:lvl1pPr>
          </a:lstStyle>
          <a:p>
            <a:fld id="{73A38F38-51B2-3E49-90C3-0555DC30FD8F}" type="slidenum">
              <a:rPr lang="en-US"/>
              <a:pPr/>
              <a:t>‹#›</a:t>
            </a:fld>
            <a:endParaRPr lang="en-US"/>
          </a:p>
        </p:txBody>
      </p:sp>
    </p:spTree>
    <p:extLst>
      <p:ext uri="{BB962C8B-B14F-4D97-AF65-F5344CB8AC3E}">
        <p14:creationId xmlns="" xmlns:p14="http://schemas.microsoft.com/office/powerpoint/2010/main" val="326043908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Caption 1-Plum">
    <p:spTree>
      <p:nvGrpSpPr>
        <p:cNvPr id="1" name=""/>
        <p:cNvGrpSpPr/>
        <p:nvPr/>
      </p:nvGrpSpPr>
      <p:grpSpPr>
        <a:xfrm>
          <a:off x="0" y="0"/>
          <a:ext cx="0" cy="0"/>
          <a:chOff x="0" y="0"/>
          <a:chExt cx="0" cy="0"/>
        </a:xfrm>
      </p:grpSpPr>
      <p:sp>
        <p:nvSpPr>
          <p:cNvPr id="2" name="Title 1"/>
          <p:cNvSpPr>
            <a:spLocks noGrp="1"/>
          </p:cNvSpPr>
          <p:nvPr>
            <p:ph type="title"/>
          </p:nvPr>
        </p:nvSpPr>
        <p:spPr>
          <a:xfrm>
            <a:off x="336367" y="4572652"/>
            <a:ext cx="7342249" cy="566739"/>
          </a:xfrm>
        </p:spPr>
        <p:txBody>
          <a:bodyPr/>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336367" y="384825"/>
            <a:ext cx="7342249"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dirty="0"/>
          </a:p>
        </p:txBody>
      </p:sp>
      <p:sp>
        <p:nvSpPr>
          <p:cNvPr id="4" name="Text Placeholder 3"/>
          <p:cNvSpPr>
            <a:spLocks noGrp="1"/>
          </p:cNvSpPr>
          <p:nvPr>
            <p:ph type="body" sz="half" idx="2"/>
          </p:nvPr>
        </p:nvSpPr>
        <p:spPr>
          <a:xfrm>
            <a:off x="336367" y="5139390"/>
            <a:ext cx="7342249"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Footer Placeholder 7"/>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7888288" y="6356350"/>
            <a:ext cx="1090612" cy="365125"/>
          </a:xfrm>
        </p:spPr>
        <p:txBody>
          <a:bodyPr/>
          <a:lstStyle>
            <a:lvl1pPr>
              <a:defRPr/>
            </a:lvl1pPr>
          </a:lstStyle>
          <a:p>
            <a:fld id="{0B12B8F2-1BB2-D54C-B6F6-81B960069A39}" type="slidenum">
              <a:rPr lang="en-US"/>
              <a:pPr/>
              <a:t>‹#›</a:t>
            </a:fld>
            <a:endParaRPr lang="en-US"/>
          </a:p>
        </p:txBody>
      </p:sp>
    </p:spTree>
    <p:extLst>
      <p:ext uri="{BB962C8B-B14F-4D97-AF65-F5344CB8AC3E}">
        <p14:creationId xmlns="" xmlns:p14="http://schemas.microsoft.com/office/powerpoint/2010/main" val="1406453442"/>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Caption 2-Plum">
    <p:spTree>
      <p:nvGrpSpPr>
        <p:cNvPr id="1" name=""/>
        <p:cNvGrpSpPr/>
        <p:nvPr/>
      </p:nvGrpSpPr>
      <p:grpSpPr>
        <a:xfrm>
          <a:off x="0" y="0"/>
          <a:ext cx="0" cy="0"/>
          <a:chOff x="0" y="0"/>
          <a:chExt cx="0" cy="0"/>
        </a:xfrm>
      </p:grpSpPr>
      <p:sp>
        <p:nvSpPr>
          <p:cNvPr id="2" name="Title 1"/>
          <p:cNvSpPr>
            <a:spLocks noGrp="1"/>
          </p:cNvSpPr>
          <p:nvPr>
            <p:ph type="title"/>
          </p:nvPr>
        </p:nvSpPr>
        <p:spPr>
          <a:xfrm>
            <a:off x="5102603" y="3745750"/>
            <a:ext cx="3809809" cy="566739"/>
          </a:xfrm>
        </p:spPr>
        <p:txBody>
          <a:bodyPr/>
          <a:lstStyle>
            <a:lvl1pPr algn="l">
              <a:defRPr sz="2000" b="1"/>
            </a:lvl1pPr>
          </a:lstStyle>
          <a:p>
            <a:r>
              <a:rPr lang="en-AU" dirty="0" smtClean="0"/>
              <a:t>Click to edit Master title style</a:t>
            </a:r>
            <a:endParaRPr lang="en-US" dirty="0"/>
          </a:p>
        </p:txBody>
      </p:sp>
      <p:sp>
        <p:nvSpPr>
          <p:cNvPr id="3" name="Picture Placeholder 2"/>
          <p:cNvSpPr>
            <a:spLocks noGrp="1"/>
          </p:cNvSpPr>
          <p:nvPr>
            <p:ph type="pic" idx="1"/>
          </p:nvPr>
        </p:nvSpPr>
        <p:spPr>
          <a:xfrm>
            <a:off x="336367" y="384824"/>
            <a:ext cx="4549398" cy="573358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dirty="0" smtClean="0"/>
              <a:t>Drag picture to placeholder or click icon to add</a:t>
            </a:r>
            <a:endParaRPr lang="en-US" noProof="0" dirty="0"/>
          </a:p>
        </p:txBody>
      </p:sp>
      <p:sp>
        <p:nvSpPr>
          <p:cNvPr id="4" name="Text Placeholder 3"/>
          <p:cNvSpPr>
            <a:spLocks noGrp="1"/>
          </p:cNvSpPr>
          <p:nvPr>
            <p:ph type="body" sz="half" idx="2"/>
          </p:nvPr>
        </p:nvSpPr>
        <p:spPr>
          <a:xfrm>
            <a:off x="5102603" y="4432019"/>
            <a:ext cx="3809809" cy="16863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dirty="0" smtClean="0"/>
              <a:t>Click to edit Master text styles</a:t>
            </a:r>
          </a:p>
        </p:txBody>
      </p:sp>
      <p:sp>
        <p:nvSpPr>
          <p:cNvPr id="5" name="Footer Placeholder 7"/>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7888288" y="6356350"/>
            <a:ext cx="1090612" cy="365125"/>
          </a:xfrm>
        </p:spPr>
        <p:txBody>
          <a:bodyPr/>
          <a:lstStyle>
            <a:lvl1pPr>
              <a:defRPr/>
            </a:lvl1pPr>
          </a:lstStyle>
          <a:p>
            <a:fld id="{E4B545D7-1372-9141-A29A-EDCC1774B120}" type="slidenum">
              <a:rPr lang="en-US"/>
              <a:pPr/>
              <a:t>‹#›</a:t>
            </a:fld>
            <a:endParaRPr lang="en-US"/>
          </a:p>
        </p:txBody>
      </p:sp>
    </p:spTree>
    <p:extLst>
      <p:ext uri="{BB962C8B-B14F-4D97-AF65-F5344CB8AC3E}">
        <p14:creationId xmlns="" xmlns:p14="http://schemas.microsoft.com/office/powerpoint/2010/main" val="54577467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mp; Content x2-Pl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Footer Placeholder 5"/>
          <p:cNvSpPr>
            <a:spLocks noGrp="1"/>
          </p:cNvSpPr>
          <p:nvPr>
            <p:ph type="ftr" sz="quarter" idx="15"/>
          </p:nvPr>
        </p:nvSpPr>
        <p:spPr/>
        <p:txBody>
          <a:bodyPr/>
          <a:lstStyle>
            <a:lvl1pPr>
              <a:defRPr/>
            </a:lvl1pPr>
          </a:lstStyle>
          <a:p>
            <a:pPr>
              <a:defRPr/>
            </a:pPr>
            <a:endParaRPr lang="en-US"/>
          </a:p>
        </p:txBody>
      </p:sp>
      <p:sp>
        <p:nvSpPr>
          <p:cNvPr id="6" name="Slide Number Placeholder 6"/>
          <p:cNvSpPr>
            <a:spLocks noGrp="1"/>
          </p:cNvSpPr>
          <p:nvPr>
            <p:ph type="sldNum" sz="quarter" idx="16"/>
          </p:nvPr>
        </p:nvSpPr>
        <p:spPr>
          <a:xfrm>
            <a:off x="7888288" y="6356350"/>
            <a:ext cx="1090612" cy="365125"/>
          </a:xfrm>
        </p:spPr>
        <p:txBody>
          <a:bodyPr/>
          <a:lstStyle>
            <a:lvl1pPr>
              <a:defRPr/>
            </a:lvl1pPr>
          </a:lstStyle>
          <a:p>
            <a:fld id="{ACAD9D28-B4EF-7745-B7DC-80C9CFA1E408}" type="slidenum">
              <a:rPr lang="en-US"/>
              <a:pPr/>
              <a:t>‹#›</a:t>
            </a:fld>
            <a:endParaRPr lang="en-US"/>
          </a:p>
        </p:txBody>
      </p:sp>
    </p:spTree>
    <p:extLst>
      <p:ext uri="{BB962C8B-B14F-4D97-AF65-F5344CB8AC3E}">
        <p14:creationId xmlns="" xmlns:p14="http://schemas.microsoft.com/office/powerpoint/2010/main" val="1482354659"/>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hite">
    <p:spTree>
      <p:nvGrpSpPr>
        <p:cNvPr id="1" name=""/>
        <p:cNvGrpSpPr/>
        <p:nvPr/>
      </p:nvGrpSpPr>
      <p:grpSpPr>
        <a:xfrm>
          <a:off x="0" y="0"/>
          <a:ext cx="0" cy="0"/>
          <a:chOff x="0" y="0"/>
          <a:chExt cx="0" cy="0"/>
        </a:xfrm>
      </p:grpSpPr>
      <p:sp>
        <p:nvSpPr>
          <p:cNvPr id="6" name="Title Placeholder 1"/>
          <p:cNvSpPr>
            <a:spLocks noGrp="1"/>
          </p:cNvSpPr>
          <p:nvPr>
            <p:ph type="title"/>
          </p:nvPr>
        </p:nvSpPr>
        <p:spPr bwMode="auto">
          <a:xfrm>
            <a:off x="336550" y="123825"/>
            <a:ext cx="7353300" cy="1143000"/>
          </a:xfrm>
          <a:prstGeom prst="rect">
            <a:avLst/>
          </a:prstGeom>
          <a:noFill/>
          <a:ln>
            <a:noFill/>
          </a:ln>
          <a:extLst/>
        </p:spPr>
        <p:txBody>
          <a:bodyPr/>
          <a:lstStyle/>
          <a:p>
            <a:pPr lvl="0"/>
            <a:r>
              <a:rPr lang="en-US" smtClean="0"/>
              <a:t>Click to edit Master title style</a:t>
            </a:r>
            <a:endParaRPr lang="en-US" dirty="0"/>
          </a:p>
        </p:txBody>
      </p:sp>
      <p:sp>
        <p:nvSpPr>
          <p:cNvPr id="9" name="Content Placeholder 8"/>
          <p:cNvSpPr>
            <a:spLocks noGrp="1"/>
          </p:cNvSpPr>
          <p:nvPr>
            <p:ph sz="quarter" idx="12"/>
          </p:nvPr>
        </p:nvSpPr>
        <p:spPr>
          <a:xfrm>
            <a:off x="336550" y="1600200"/>
            <a:ext cx="73533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3"/>
          </p:nvPr>
        </p:nvSpPr>
        <p:spPr>
          <a:xfrm>
            <a:off x="336550" y="6356350"/>
            <a:ext cx="2895600" cy="365125"/>
          </a:xfrm>
        </p:spPr>
        <p:txBody>
          <a:bodyPr/>
          <a:lstStyle>
            <a:lvl1pPr>
              <a:defRPr/>
            </a:lvl1pPr>
          </a:lstStyle>
          <a:p>
            <a:pPr>
              <a:defRPr/>
            </a:pPr>
            <a:endParaRPr lang="en-US"/>
          </a:p>
        </p:txBody>
      </p:sp>
      <p:sp>
        <p:nvSpPr>
          <p:cNvPr id="5" name="Slide Number Placeholder 5"/>
          <p:cNvSpPr>
            <a:spLocks noGrp="1"/>
          </p:cNvSpPr>
          <p:nvPr>
            <p:ph type="sldNum" sz="quarter" idx="14"/>
          </p:nvPr>
        </p:nvSpPr>
        <p:spPr>
          <a:xfrm>
            <a:off x="7859713" y="6356350"/>
            <a:ext cx="1146175" cy="365125"/>
          </a:xfrm>
        </p:spPr>
        <p:txBody>
          <a:bodyPr/>
          <a:lstStyle>
            <a:lvl1pPr>
              <a:defRPr/>
            </a:lvl1pPr>
          </a:lstStyle>
          <a:p>
            <a:fld id="{89857152-DEDE-6D41-BC42-74E4F8B128E2}" type="slidenum">
              <a:rPr lang="en-US"/>
              <a:pPr/>
              <a:t>‹#›</a:t>
            </a:fld>
            <a:endParaRPr lang="en-US"/>
          </a:p>
        </p:txBody>
      </p:sp>
    </p:spTree>
    <p:extLst>
      <p:ext uri="{BB962C8B-B14F-4D97-AF65-F5344CB8AC3E}">
        <p14:creationId xmlns="" xmlns:p14="http://schemas.microsoft.com/office/powerpoint/2010/main" val="297573052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Content x4-Plu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Footer Placeholder 5"/>
          <p:cNvSpPr>
            <a:spLocks noGrp="1"/>
          </p:cNvSpPr>
          <p:nvPr>
            <p:ph type="ftr" sz="quarter" idx="19"/>
          </p:nvPr>
        </p:nvSpPr>
        <p:spPr/>
        <p:txBody>
          <a:bodyPr/>
          <a:lstStyle>
            <a:lvl1pPr>
              <a:defRPr/>
            </a:lvl1pPr>
          </a:lstStyle>
          <a:p>
            <a:pPr>
              <a:defRPr/>
            </a:pPr>
            <a:endParaRPr lang="en-US"/>
          </a:p>
        </p:txBody>
      </p:sp>
      <p:sp>
        <p:nvSpPr>
          <p:cNvPr id="8" name="Slide Number Placeholder 6"/>
          <p:cNvSpPr>
            <a:spLocks noGrp="1"/>
          </p:cNvSpPr>
          <p:nvPr>
            <p:ph type="sldNum" sz="quarter" idx="20"/>
          </p:nvPr>
        </p:nvSpPr>
        <p:spPr/>
        <p:txBody>
          <a:bodyPr/>
          <a:lstStyle>
            <a:lvl1pPr>
              <a:defRPr/>
            </a:lvl1pPr>
          </a:lstStyle>
          <a:p>
            <a:fld id="{22A6EA30-6609-BC46-9AE4-31546884DDF5}" type="slidenum">
              <a:rPr lang="en-US"/>
              <a:pPr/>
              <a:t>‹#›</a:t>
            </a:fld>
            <a:endParaRPr lang="en-US"/>
          </a:p>
        </p:txBody>
      </p:sp>
    </p:spTree>
    <p:extLst>
      <p:ext uri="{BB962C8B-B14F-4D97-AF65-F5344CB8AC3E}">
        <p14:creationId xmlns="" xmlns:p14="http://schemas.microsoft.com/office/powerpoint/2010/main" val="909058781"/>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age Picture-Plum">
    <p:spTree>
      <p:nvGrpSpPr>
        <p:cNvPr id="1" name=""/>
        <p:cNvGrpSpPr/>
        <p:nvPr/>
      </p:nvGrpSpPr>
      <p:grpSpPr>
        <a:xfrm>
          <a:off x="0" y="0"/>
          <a:ext cx="0" cy="0"/>
          <a:chOff x="0" y="0"/>
          <a:chExt cx="0" cy="0"/>
        </a:xfrm>
      </p:grpSpPr>
      <p:sp>
        <p:nvSpPr>
          <p:cNvPr id="3" name="Right Triangle 2"/>
          <p:cNvSpPr/>
          <p:nvPr userDrawn="1"/>
        </p:nvSpPr>
        <p:spPr>
          <a:xfrm>
            <a:off x="8075613" y="0"/>
            <a:ext cx="1068387" cy="1068388"/>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Picture Placeholder 5"/>
          <p:cNvSpPr>
            <a:spLocks noGrp="1"/>
          </p:cNvSpPr>
          <p:nvPr>
            <p:ph type="pic" sz="quarter" idx="12"/>
          </p:nvPr>
        </p:nvSpPr>
        <p:spPr>
          <a:xfrm>
            <a:off x="0" y="0"/>
            <a:ext cx="9144000" cy="6858000"/>
          </a:xfrm>
          <a:effectLst/>
        </p:spPr>
        <p:txBody>
          <a:bodyPr/>
          <a:lstStyle>
            <a:lvl1pPr marL="0" indent="0">
              <a:buNone/>
              <a:defRPr/>
            </a:lvl1pPr>
          </a:lstStyle>
          <a:p>
            <a:pPr lvl="0"/>
            <a:r>
              <a:rPr lang="en-AU" noProof="0" dirty="0" smtClean="0"/>
              <a:t>Drag picture to placeholder or click icon to add</a:t>
            </a:r>
            <a:endParaRPr lang="en-US" noProof="0" dirty="0"/>
          </a:p>
        </p:txBody>
      </p:sp>
      <p:sp>
        <p:nvSpPr>
          <p:cNvPr id="4" name="Slide Number Placeholder 2"/>
          <p:cNvSpPr>
            <a:spLocks noGrp="1"/>
          </p:cNvSpPr>
          <p:nvPr>
            <p:ph type="sldNum" sz="quarter" idx="13"/>
          </p:nvPr>
        </p:nvSpPr>
        <p:spPr/>
        <p:txBody>
          <a:bodyPr/>
          <a:lstStyle>
            <a:lvl1pPr>
              <a:defRPr/>
            </a:lvl1pPr>
          </a:lstStyle>
          <a:p>
            <a:fld id="{A62D3CD0-3D19-744C-8965-2FEDAEDD8BBD}" type="slidenum">
              <a:rPr lang="en-US"/>
              <a:pPr/>
              <a:t>‹#›</a:t>
            </a:fld>
            <a:endParaRPr lang="en-US"/>
          </a:p>
        </p:txBody>
      </p:sp>
      <p:sp>
        <p:nvSpPr>
          <p:cNvPr id="5" name="Footer Placeholder 3"/>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 xmlns:p14="http://schemas.microsoft.com/office/powerpoint/2010/main" val="203523312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White">
    <p:spTree>
      <p:nvGrpSpPr>
        <p:cNvPr id="1" name=""/>
        <p:cNvGrpSpPr/>
        <p:nvPr/>
      </p:nvGrpSpPr>
      <p:grpSpPr>
        <a:xfrm>
          <a:off x="0" y="0"/>
          <a:ext cx="0" cy="0"/>
          <a:chOff x="0" y="0"/>
          <a:chExt cx="0" cy="0"/>
        </a:xfrm>
      </p:grpSpPr>
      <p:sp>
        <p:nvSpPr>
          <p:cNvPr id="2" name="Title 1"/>
          <p:cNvSpPr>
            <a:spLocks noGrp="1"/>
          </p:cNvSpPr>
          <p:nvPr>
            <p:ph type="title"/>
          </p:nvPr>
        </p:nvSpPr>
        <p:spPr>
          <a:xfrm>
            <a:off x="336550" y="128726"/>
            <a:ext cx="7353300" cy="11430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36365" y="1600201"/>
            <a:ext cx="3495978" cy="4525963"/>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76843" y="1600201"/>
            <a:ext cx="3613497" cy="4525963"/>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5"/>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7908925" y="6356350"/>
            <a:ext cx="1084263" cy="365125"/>
          </a:xfrm>
        </p:spPr>
        <p:txBody>
          <a:bodyPr/>
          <a:lstStyle>
            <a:lvl1pPr>
              <a:defRPr/>
            </a:lvl1pPr>
          </a:lstStyle>
          <a:p>
            <a:fld id="{A7F298CD-789F-3B42-ACE5-BC9F3A51A965}" type="slidenum">
              <a:rPr lang="en-US"/>
              <a:pPr/>
              <a:t>‹#›</a:t>
            </a:fld>
            <a:endParaRPr lang="en-US"/>
          </a:p>
        </p:txBody>
      </p:sp>
    </p:spTree>
    <p:extLst>
      <p:ext uri="{BB962C8B-B14F-4D97-AF65-F5344CB8AC3E}">
        <p14:creationId xmlns="" xmlns:p14="http://schemas.microsoft.com/office/powerpoint/2010/main" val="30695423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White">
    <p:spTree>
      <p:nvGrpSpPr>
        <p:cNvPr id="1" name=""/>
        <p:cNvGrpSpPr/>
        <p:nvPr/>
      </p:nvGrpSpPr>
      <p:grpSpPr>
        <a:xfrm>
          <a:off x="0" y="0"/>
          <a:ext cx="0" cy="0"/>
          <a:chOff x="0" y="0"/>
          <a:chExt cx="0" cy="0"/>
        </a:xfrm>
      </p:grpSpPr>
      <p:sp>
        <p:nvSpPr>
          <p:cNvPr id="2" name="Title 1"/>
          <p:cNvSpPr>
            <a:spLocks noGrp="1"/>
          </p:cNvSpPr>
          <p:nvPr>
            <p:ph type="title"/>
          </p:nvPr>
        </p:nvSpPr>
        <p:spPr>
          <a:xfrm>
            <a:off x="336550" y="128726"/>
            <a:ext cx="73533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36363" y="1535113"/>
            <a:ext cx="3558860"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36367" y="2174875"/>
            <a:ext cx="3558859" cy="3951288"/>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076659" y="1535113"/>
            <a:ext cx="3613681"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76659" y="2174875"/>
            <a:ext cx="3613681" cy="3951288"/>
          </a:xfrm>
          <a:prstGeom prst="rect">
            <a:avLst/>
          </a:prstGeo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7"/>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8" name="Slide Number Placeholder 8"/>
          <p:cNvSpPr>
            <a:spLocks noGrp="1"/>
          </p:cNvSpPr>
          <p:nvPr>
            <p:ph type="sldNum" sz="quarter" idx="11"/>
          </p:nvPr>
        </p:nvSpPr>
        <p:spPr>
          <a:xfrm>
            <a:off x="7820025" y="6356350"/>
            <a:ext cx="1074738" cy="365125"/>
          </a:xfrm>
        </p:spPr>
        <p:txBody>
          <a:bodyPr/>
          <a:lstStyle>
            <a:lvl1pPr>
              <a:defRPr/>
            </a:lvl1pPr>
          </a:lstStyle>
          <a:p>
            <a:fld id="{B6073B9E-D872-8542-8932-C65381D2DB85}" type="slidenum">
              <a:rPr lang="en-US"/>
              <a:pPr/>
              <a:t>‹#›</a:t>
            </a:fld>
            <a:endParaRPr lang="en-US"/>
          </a:p>
        </p:txBody>
      </p:sp>
    </p:spTree>
    <p:extLst>
      <p:ext uri="{BB962C8B-B14F-4D97-AF65-F5344CB8AC3E}">
        <p14:creationId xmlns="" xmlns:p14="http://schemas.microsoft.com/office/powerpoint/2010/main" val="29621784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White">
    <p:spTree>
      <p:nvGrpSpPr>
        <p:cNvPr id="1" name=""/>
        <p:cNvGrpSpPr/>
        <p:nvPr/>
      </p:nvGrpSpPr>
      <p:grpSpPr>
        <a:xfrm>
          <a:off x="0" y="0"/>
          <a:ext cx="0" cy="0"/>
          <a:chOff x="0" y="0"/>
          <a:chExt cx="0" cy="0"/>
        </a:xfrm>
      </p:grpSpPr>
      <p:sp>
        <p:nvSpPr>
          <p:cNvPr id="2" name="Title 1"/>
          <p:cNvSpPr>
            <a:spLocks noGrp="1"/>
          </p:cNvSpPr>
          <p:nvPr>
            <p:ph type="title"/>
          </p:nvPr>
        </p:nvSpPr>
        <p:spPr>
          <a:xfrm>
            <a:off x="336550" y="128726"/>
            <a:ext cx="7353300" cy="1143000"/>
          </a:xfrm>
          <a:prstGeom prst="rect">
            <a:avLst/>
          </a:prstGeom>
        </p:spPr>
        <p:txBody>
          <a:bodyPr/>
          <a:lstStyle/>
          <a:p>
            <a:r>
              <a:rPr lang="en-US" smtClean="0"/>
              <a:t>Click to edit Master title style</a:t>
            </a:r>
            <a:endParaRPr lang="en-US"/>
          </a:p>
        </p:txBody>
      </p:sp>
      <p:sp>
        <p:nvSpPr>
          <p:cNvPr id="3" name="Footer Placeholder 3"/>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4" name="Slide Number Placeholder 4"/>
          <p:cNvSpPr>
            <a:spLocks noGrp="1"/>
          </p:cNvSpPr>
          <p:nvPr>
            <p:ph type="sldNum" sz="quarter" idx="11"/>
          </p:nvPr>
        </p:nvSpPr>
        <p:spPr>
          <a:xfrm>
            <a:off x="7885113" y="6356350"/>
            <a:ext cx="1066800" cy="365125"/>
          </a:xfrm>
        </p:spPr>
        <p:txBody>
          <a:bodyPr/>
          <a:lstStyle>
            <a:lvl1pPr>
              <a:defRPr/>
            </a:lvl1pPr>
          </a:lstStyle>
          <a:p>
            <a:fld id="{85292E8E-C7EC-8D40-8261-4C1E514262D9}" type="slidenum">
              <a:rPr lang="en-US"/>
              <a:pPr/>
              <a:t>‹#›</a:t>
            </a:fld>
            <a:endParaRPr lang="en-US"/>
          </a:p>
        </p:txBody>
      </p:sp>
    </p:spTree>
    <p:extLst>
      <p:ext uri="{BB962C8B-B14F-4D97-AF65-F5344CB8AC3E}">
        <p14:creationId xmlns="" xmlns:p14="http://schemas.microsoft.com/office/powerpoint/2010/main" val="40799451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White">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3" name="Slide Number Placeholder 3"/>
          <p:cNvSpPr>
            <a:spLocks noGrp="1"/>
          </p:cNvSpPr>
          <p:nvPr>
            <p:ph type="sldNum" sz="quarter" idx="11"/>
          </p:nvPr>
        </p:nvSpPr>
        <p:spPr>
          <a:xfrm>
            <a:off x="7891463" y="6356350"/>
            <a:ext cx="1081087" cy="365125"/>
          </a:xfrm>
        </p:spPr>
        <p:txBody>
          <a:bodyPr/>
          <a:lstStyle>
            <a:lvl1pPr>
              <a:defRPr/>
            </a:lvl1pPr>
          </a:lstStyle>
          <a:p>
            <a:fld id="{A26FD428-F123-A14D-84D0-5D9F023500C4}" type="slidenum">
              <a:rPr lang="en-US"/>
              <a:pPr/>
              <a:t>‹#›</a:t>
            </a:fld>
            <a:endParaRPr lang="en-US"/>
          </a:p>
        </p:txBody>
      </p:sp>
    </p:spTree>
    <p:extLst>
      <p:ext uri="{BB962C8B-B14F-4D97-AF65-F5344CB8AC3E}">
        <p14:creationId xmlns="" xmlns:p14="http://schemas.microsoft.com/office/powerpoint/2010/main" val="36971217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itle &amp; Content Side-Whit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721006"/>
            <a:ext cx="4246058" cy="4405157"/>
          </a:xfrm>
          <a:prstGeom prst="rect">
            <a:avLst/>
          </a:prstGeo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a:xfrm>
            <a:off x="45720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6553200" y="6356350"/>
            <a:ext cx="2133600" cy="365125"/>
          </a:xfrm>
        </p:spPr>
        <p:txBody>
          <a:bodyPr/>
          <a:lstStyle>
            <a:lvl1pPr>
              <a:defRPr/>
            </a:lvl1pPr>
          </a:lstStyle>
          <a:p>
            <a:fld id="{7A27621B-8153-E04C-BAF8-5294CB01CEA6}" type="slidenum">
              <a:rPr lang="en-US"/>
              <a:pPr/>
              <a:t>‹#›</a:t>
            </a:fld>
            <a:endParaRPr lang="en-US"/>
          </a:p>
        </p:txBody>
      </p:sp>
    </p:spTree>
    <p:extLst>
      <p:ext uri="{BB962C8B-B14F-4D97-AF65-F5344CB8AC3E}">
        <p14:creationId xmlns="" xmlns:p14="http://schemas.microsoft.com/office/powerpoint/2010/main" val="316055114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Caption 1-White">
    <p:spTree>
      <p:nvGrpSpPr>
        <p:cNvPr id="1" name=""/>
        <p:cNvGrpSpPr/>
        <p:nvPr/>
      </p:nvGrpSpPr>
      <p:grpSpPr>
        <a:xfrm>
          <a:off x="0" y="0"/>
          <a:ext cx="0" cy="0"/>
          <a:chOff x="0" y="0"/>
          <a:chExt cx="0" cy="0"/>
        </a:xfrm>
      </p:grpSpPr>
      <p:sp>
        <p:nvSpPr>
          <p:cNvPr id="2" name="Title 1"/>
          <p:cNvSpPr>
            <a:spLocks noGrp="1"/>
          </p:cNvSpPr>
          <p:nvPr>
            <p:ph type="title"/>
          </p:nvPr>
        </p:nvSpPr>
        <p:spPr>
          <a:xfrm>
            <a:off x="336367" y="4572652"/>
            <a:ext cx="7342249" cy="566739"/>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36367" y="384825"/>
            <a:ext cx="7342249"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36367" y="5139390"/>
            <a:ext cx="7342249"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7"/>
          <p:cNvSpPr>
            <a:spLocks noGrp="1"/>
          </p:cNvSpPr>
          <p:nvPr>
            <p:ph type="ftr" sz="quarter" idx="10"/>
          </p:nvPr>
        </p:nvSpPr>
        <p:spPr>
          <a:xfrm>
            <a:off x="336550" y="6356350"/>
            <a:ext cx="2895600" cy="365125"/>
          </a:xfrm>
        </p:spPr>
        <p:txBody>
          <a:bodyPr/>
          <a:lstStyle>
            <a:lvl1pPr>
              <a:defRPr/>
            </a:lvl1pPr>
          </a:lstStyle>
          <a:p>
            <a:pPr>
              <a:defRPr/>
            </a:pPr>
            <a:endParaRPr lang="en-US"/>
          </a:p>
        </p:txBody>
      </p:sp>
      <p:sp>
        <p:nvSpPr>
          <p:cNvPr id="6" name="Slide Number Placeholder 6"/>
          <p:cNvSpPr>
            <a:spLocks noGrp="1"/>
          </p:cNvSpPr>
          <p:nvPr>
            <p:ph type="sldNum" sz="quarter" idx="11"/>
          </p:nvPr>
        </p:nvSpPr>
        <p:spPr>
          <a:xfrm>
            <a:off x="7888288" y="6356350"/>
            <a:ext cx="1090612" cy="365125"/>
          </a:xfrm>
        </p:spPr>
        <p:txBody>
          <a:bodyPr/>
          <a:lstStyle>
            <a:lvl1pPr>
              <a:defRPr/>
            </a:lvl1pPr>
          </a:lstStyle>
          <a:p>
            <a:fld id="{1941D8D5-86B0-3E42-A250-4D7712AD5E7F}" type="slidenum">
              <a:rPr lang="en-US"/>
              <a:pPr/>
              <a:t>‹#›</a:t>
            </a:fld>
            <a:endParaRPr lang="en-US"/>
          </a:p>
        </p:txBody>
      </p:sp>
    </p:spTree>
    <p:extLst>
      <p:ext uri="{BB962C8B-B14F-4D97-AF65-F5344CB8AC3E}">
        <p14:creationId xmlns="" xmlns:p14="http://schemas.microsoft.com/office/powerpoint/2010/main" val="20535410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lide Number Placeholder 15"/>
          <p:cNvSpPr>
            <a:spLocks noGrp="1"/>
          </p:cNvSpPr>
          <p:nvPr>
            <p:ph type="sldNum" sz="quarter" idx="4"/>
          </p:nvPr>
        </p:nvSpPr>
        <p:spPr>
          <a:xfrm>
            <a:off x="7789863" y="6356350"/>
            <a:ext cx="1173162"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330033"/>
                </a:solidFill>
                <a:latin typeface="Gill Sans MT" charset="0"/>
              </a:defRPr>
            </a:lvl1pPr>
          </a:lstStyle>
          <a:p>
            <a:fld id="{54C8A2E3-E215-DC4E-9E6A-74F107D0A03E}" type="slidenum">
              <a:rPr lang="en-US"/>
              <a:pPr/>
              <a:t>‹#›</a:t>
            </a:fld>
            <a:endParaRPr lang="en-US"/>
          </a:p>
        </p:txBody>
      </p:sp>
      <p:sp>
        <p:nvSpPr>
          <p:cNvPr id="7" name="Footer Placeholder 6"/>
          <p:cNvSpPr>
            <a:spLocks noGrp="1"/>
          </p:cNvSpPr>
          <p:nvPr>
            <p:ph type="ftr" sz="quarter" idx="3"/>
          </p:nvPr>
        </p:nvSpPr>
        <p:spPr>
          <a:xfrm>
            <a:off x="336550" y="6354763"/>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rgbClr val="330033"/>
                </a:solidFill>
                <a:latin typeface="Gill Sans MT" pitchFamily="34" charset="0"/>
                <a:ea typeface="+mn-ea"/>
                <a:cs typeface="+mn-cs"/>
              </a:defRPr>
            </a:lvl1pPr>
          </a:lstStyle>
          <a:p>
            <a:pPr>
              <a:defRPr/>
            </a:pPr>
            <a:endParaRPr lang="en-US"/>
          </a:p>
        </p:txBody>
      </p:sp>
      <p:sp>
        <p:nvSpPr>
          <p:cNvPr id="12" name="Right Triangle 11"/>
          <p:cNvSpPr/>
          <p:nvPr/>
        </p:nvSpPr>
        <p:spPr>
          <a:xfrm>
            <a:off x="8069263" y="0"/>
            <a:ext cx="1079500" cy="1079500"/>
          </a:xfrm>
          <a:prstGeom prst="rtTriangle">
            <a:avLst/>
          </a:prstGeom>
          <a:solidFill>
            <a:srgbClr val="3300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29" name="Title Placeholder 1"/>
          <p:cNvSpPr>
            <a:spLocks noGrp="1"/>
          </p:cNvSpPr>
          <p:nvPr>
            <p:ph type="title"/>
          </p:nvPr>
        </p:nvSpPr>
        <p:spPr bwMode="auto">
          <a:xfrm>
            <a:off x="336550" y="123825"/>
            <a:ext cx="7353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30" name="Text Placeholder 2"/>
          <p:cNvSpPr>
            <a:spLocks noGrp="1"/>
          </p:cNvSpPr>
          <p:nvPr>
            <p:ph type="body" idx="1"/>
          </p:nvPr>
        </p:nvSpPr>
        <p:spPr bwMode="auto">
          <a:xfrm>
            <a:off x="336550" y="1600200"/>
            <a:ext cx="73533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53" r:id="rId12"/>
    <p:sldLayoutId id="2147483965" r:id="rId13"/>
    <p:sldLayoutId id="2147483966" r:id="rId14"/>
    <p:sldLayoutId id="2147483967" r:id="rId15"/>
    <p:sldLayoutId id="2147483968" r:id="rId16"/>
    <p:sldLayoutId id="2147483969" r:id="rId17"/>
    <p:sldLayoutId id="2147483983" r:id="rId18"/>
  </p:sldLayoutIdLst>
  <p:transition/>
  <p:timing>
    <p:tnLst>
      <p:par>
        <p:cTn id="1" dur="indefinite" restart="never" nodeType="tmRoot"/>
      </p:par>
    </p:tnLst>
  </p:timing>
  <p:txStyles>
    <p:titleStyle>
      <a:lvl1pPr algn="l" defTabSz="457200" rtl="0" eaLnBrk="1" fontAlgn="base" hangingPunct="1">
        <a:spcBef>
          <a:spcPct val="0"/>
        </a:spcBef>
        <a:spcAft>
          <a:spcPct val="0"/>
        </a:spcAft>
        <a:defRPr sz="4000" kern="1200">
          <a:solidFill>
            <a:srgbClr val="330033"/>
          </a:solidFill>
          <a:latin typeface="Gill Sans MT" pitchFamily="34" charset="0"/>
          <a:ea typeface="Geneva" charset="0"/>
          <a:cs typeface="Gill Sans MT" pitchFamily="34" charset="0"/>
        </a:defRPr>
      </a:lvl1pPr>
      <a:lvl2pPr algn="l" defTabSz="457200" rtl="0" eaLnBrk="1" fontAlgn="base" hangingPunct="1">
        <a:spcBef>
          <a:spcPct val="0"/>
        </a:spcBef>
        <a:spcAft>
          <a:spcPct val="0"/>
        </a:spcAft>
        <a:defRPr sz="4000">
          <a:solidFill>
            <a:srgbClr val="330033"/>
          </a:solidFill>
          <a:latin typeface="Gill Sans MT" charset="0"/>
          <a:ea typeface="Geneva" charset="0"/>
          <a:cs typeface="Gill Sans MT" charset="0"/>
        </a:defRPr>
      </a:lvl2pPr>
      <a:lvl3pPr algn="l" defTabSz="457200" rtl="0" eaLnBrk="1" fontAlgn="base" hangingPunct="1">
        <a:spcBef>
          <a:spcPct val="0"/>
        </a:spcBef>
        <a:spcAft>
          <a:spcPct val="0"/>
        </a:spcAft>
        <a:defRPr sz="4000">
          <a:solidFill>
            <a:srgbClr val="330033"/>
          </a:solidFill>
          <a:latin typeface="Gill Sans MT" charset="0"/>
          <a:ea typeface="Geneva" charset="0"/>
          <a:cs typeface="Gill Sans MT" charset="0"/>
        </a:defRPr>
      </a:lvl3pPr>
      <a:lvl4pPr algn="l" defTabSz="457200" rtl="0" eaLnBrk="1" fontAlgn="base" hangingPunct="1">
        <a:spcBef>
          <a:spcPct val="0"/>
        </a:spcBef>
        <a:spcAft>
          <a:spcPct val="0"/>
        </a:spcAft>
        <a:defRPr sz="4000">
          <a:solidFill>
            <a:srgbClr val="330033"/>
          </a:solidFill>
          <a:latin typeface="Gill Sans MT" charset="0"/>
          <a:ea typeface="Geneva" charset="0"/>
          <a:cs typeface="Gill Sans MT" charset="0"/>
        </a:defRPr>
      </a:lvl4pPr>
      <a:lvl5pPr algn="l" defTabSz="457200" rtl="0" eaLnBrk="1" fontAlgn="base" hangingPunct="1">
        <a:spcBef>
          <a:spcPct val="0"/>
        </a:spcBef>
        <a:spcAft>
          <a:spcPct val="0"/>
        </a:spcAft>
        <a:defRPr sz="4000">
          <a:solidFill>
            <a:srgbClr val="330033"/>
          </a:solidFill>
          <a:latin typeface="Gill Sans MT" charset="0"/>
          <a:ea typeface="Geneva" charset="0"/>
          <a:cs typeface="Gill Sans MT" charset="0"/>
        </a:defRPr>
      </a:lvl5pPr>
      <a:lvl6pPr marL="457200" algn="l" defTabSz="457200" rtl="0" eaLnBrk="1" fontAlgn="base" hangingPunct="1">
        <a:spcBef>
          <a:spcPct val="0"/>
        </a:spcBef>
        <a:spcAft>
          <a:spcPct val="0"/>
        </a:spcAft>
        <a:defRPr sz="4000">
          <a:solidFill>
            <a:srgbClr val="330033"/>
          </a:solidFill>
          <a:latin typeface="Gill Sans CE Bold" charset="0"/>
          <a:ea typeface="Geneva" charset="0"/>
        </a:defRPr>
      </a:lvl6pPr>
      <a:lvl7pPr marL="914400" algn="l" defTabSz="457200" rtl="0" eaLnBrk="1" fontAlgn="base" hangingPunct="1">
        <a:spcBef>
          <a:spcPct val="0"/>
        </a:spcBef>
        <a:spcAft>
          <a:spcPct val="0"/>
        </a:spcAft>
        <a:defRPr sz="4000">
          <a:solidFill>
            <a:srgbClr val="330033"/>
          </a:solidFill>
          <a:latin typeface="Gill Sans CE Bold" charset="0"/>
          <a:ea typeface="Geneva" charset="0"/>
        </a:defRPr>
      </a:lvl7pPr>
      <a:lvl8pPr marL="1371600" algn="l" defTabSz="457200" rtl="0" eaLnBrk="1" fontAlgn="base" hangingPunct="1">
        <a:spcBef>
          <a:spcPct val="0"/>
        </a:spcBef>
        <a:spcAft>
          <a:spcPct val="0"/>
        </a:spcAft>
        <a:defRPr sz="4000">
          <a:solidFill>
            <a:srgbClr val="330033"/>
          </a:solidFill>
          <a:latin typeface="Gill Sans CE Bold" charset="0"/>
          <a:ea typeface="Geneva" charset="0"/>
        </a:defRPr>
      </a:lvl8pPr>
      <a:lvl9pPr marL="1828800" algn="l" defTabSz="457200" rtl="0" eaLnBrk="1" fontAlgn="base" hangingPunct="1">
        <a:spcBef>
          <a:spcPct val="0"/>
        </a:spcBef>
        <a:spcAft>
          <a:spcPct val="0"/>
        </a:spcAft>
        <a:defRPr sz="4000">
          <a:solidFill>
            <a:srgbClr val="330033"/>
          </a:solidFill>
          <a:latin typeface="Gill Sans CE Bold" charset="0"/>
          <a:ea typeface="Geneva"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rgbClr val="330033"/>
          </a:solidFill>
          <a:latin typeface="Gill Sans MT" pitchFamily="34" charset="0"/>
          <a:ea typeface="Geneva" charset="0"/>
          <a:cs typeface="Gill Sans MT" pitchFamily="34" charset="0"/>
        </a:defRPr>
      </a:lvl1pPr>
      <a:lvl2pPr marL="742950" indent="-285750" algn="l" defTabSz="457200" rtl="0" eaLnBrk="1" fontAlgn="base" hangingPunct="1">
        <a:spcBef>
          <a:spcPct val="20000"/>
        </a:spcBef>
        <a:spcAft>
          <a:spcPct val="0"/>
        </a:spcAft>
        <a:buFont typeface="Arial" charset="0"/>
        <a:buChar char="–"/>
        <a:defRPr sz="2400" kern="1200">
          <a:solidFill>
            <a:srgbClr val="330033"/>
          </a:solidFill>
          <a:latin typeface="Gill Sans MT" pitchFamily="34" charset="0"/>
          <a:ea typeface="Gill Sans MT" pitchFamily="34" charset="0"/>
          <a:cs typeface="Gill Sans MT" pitchFamily="34" charset="0"/>
        </a:defRPr>
      </a:lvl2pPr>
      <a:lvl3pPr marL="1143000" indent="-228600" algn="l" defTabSz="457200" rtl="0" eaLnBrk="1" fontAlgn="base" hangingPunct="1">
        <a:spcBef>
          <a:spcPct val="20000"/>
        </a:spcBef>
        <a:spcAft>
          <a:spcPct val="0"/>
        </a:spcAft>
        <a:buFont typeface="Arial" charset="0"/>
        <a:buChar char="•"/>
        <a:defRPr sz="2400" kern="1200">
          <a:solidFill>
            <a:srgbClr val="330033"/>
          </a:solidFill>
          <a:latin typeface="Gill Sans MT" pitchFamily="34" charset="0"/>
          <a:ea typeface="Gill Sans MT" pitchFamily="34" charset="0"/>
          <a:cs typeface="Gill Sans MT" pitchFamily="34" charset="0"/>
        </a:defRPr>
      </a:lvl3pPr>
      <a:lvl4pPr marL="1600200" indent="-228600" algn="l" defTabSz="457200" rtl="0" eaLnBrk="1" fontAlgn="base" hangingPunct="1">
        <a:spcBef>
          <a:spcPct val="20000"/>
        </a:spcBef>
        <a:spcAft>
          <a:spcPct val="0"/>
        </a:spcAft>
        <a:buFont typeface="Arial" charset="0"/>
        <a:buChar char="–"/>
        <a:defRPr sz="2400" kern="1200">
          <a:solidFill>
            <a:srgbClr val="330033"/>
          </a:solidFill>
          <a:latin typeface="Gill Sans MT" pitchFamily="34" charset="0"/>
          <a:ea typeface="Gill Sans MT" pitchFamily="34" charset="0"/>
          <a:cs typeface="Gill Sans MT" pitchFamily="34" charset="0"/>
        </a:defRPr>
      </a:lvl4pPr>
      <a:lvl5pPr marL="2057400" indent="-228600" algn="l" defTabSz="457200" rtl="0" eaLnBrk="1" fontAlgn="base" hangingPunct="1">
        <a:spcBef>
          <a:spcPct val="20000"/>
        </a:spcBef>
        <a:spcAft>
          <a:spcPct val="0"/>
        </a:spcAft>
        <a:buFont typeface="Arial" charset="0"/>
        <a:buChar char="»"/>
        <a:defRPr sz="2400" kern="1200">
          <a:solidFill>
            <a:srgbClr val="330033"/>
          </a:solidFill>
          <a:latin typeface="Gill Sans MT" pitchFamily="34" charset="0"/>
          <a:ea typeface="Gill Sans MT" pitchFamily="34" charset="0"/>
          <a:cs typeface="Gill Sans MT"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0"/>
            <a:ext cx="9148763" cy="6858000"/>
          </a:xfrm>
          <a:prstGeom prst="rect">
            <a:avLst/>
          </a:prstGeom>
          <a:solidFill>
            <a:srgbClr val="330033"/>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2051" name="Title Placeholder 1"/>
          <p:cNvSpPr>
            <a:spLocks noGrp="1"/>
          </p:cNvSpPr>
          <p:nvPr>
            <p:ph type="title"/>
          </p:nvPr>
        </p:nvSpPr>
        <p:spPr bwMode="auto">
          <a:xfrm>
            <a:off x="336550" y="123825"/>
            <a:ext cx="73533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AU"/>
              <a:t>Click to edit Master title style</a:t>
            </a:r>
            <a:endParaRPr lang="en-US"/>
          </a:p>
        </p:txBody>
      </p:sp>
      <p:sp>
        <p:nvSpPr>
          <p:cNvPr id="2052" name="Text Placeholder 2"/>
          <p:cNvSpPr>
            <a:spLocks noGrp="1"/>
          </p:cNvSpPr>
          <p:nvPr>
            <p:ph type="body" idx="1"/>
          </p:nvPr>
        </p:nvSpPr>
        <p:spPr bwMode="auto">
          <a:xfrm>
            <a:off x="336550" y="1600200"/>
            <a:ext cx="73533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Slide Number Placeholder 15"/>
          <p:cNvSpPr>
            <a:spLocks noGrp="1"/>
          </p:cNvSpPr>
          <p:nvPr>
            <p:ph type="sldNum" sz="quarter" idx="4"/>
          </p:nvPr>
        </p:nvSpPr>
        <p:spPr>
          <a:xfrm>
            <a:off x="7789863" y="6356350"/>
            <a:ext cx="1173162"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bg1"/>
                </a:solidFill>
                <a:latin typeface="Gill Sans MT" charset="0"/>
              </a:defRPr>
            </a:lvl1pPr>
          </a:lstStyle>
          <a:p>
            <a:fld id="{CD690D1C-3132-D248-A407-86CEAB5AB553}" type="slidenum">
              <a:rPr lang="en-US"/>
              <a:pPr/>
              <a:t>‹#›</a:t>
            </a:fld>
            <a:endParaRPr lang="en-US"/>
          </a:p>
        </p:txBody>
      </p:sp>
      <p:sp>
        <p:nvSpPr>
          <p:cNvPr id="10" name="Footer Placeholder 6"/>
          <p:cNvSpPr>
            <a:spLocks noGrp="1"/>
          </p:cNvSpPr>
          <p:nvPr>
            <p:ph type="ftr" sz="quarter" idx="3"/>
          </p:nvPr>
        </p:nvSpPr>
        <p:spPr>
          <a:xfrm>
            <a:off x="336550" y="6354763"/>
            <a:ext cx="2895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Gill Sans MT" pitchFamily="34" charset="0"/>
                <a:ea typeface="+mn-ea"/>
                <a:cs typeface="Gill Sans MT" pitchFamily="34" charset="0"/>
              </a:defRPr>
            </a:lvl1pPr>
          </a:lstStyle>
          <a:p>
            <a:pPr>
              <a:defRPr/>
            </a:pPr>
            <a:endParaRPr lang="en-US"/>
          </a:p>
        </p:txBody>
      </p:sp>
      <p:sp>
        <p:nvSpPr>
          <p:cNvPr id="11" name="Right Triangle 10"/>
          <p:cNvSpPr/>
          <p:nvPr/>
        </p:nvSpPr>
        <p:spPr>
          <a:xfrm>
            <a:off x="8069263" y="0"/>
            <a:ext cx="1079500" cy="10795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xStyles>
    <p:titleStyle>
      <a:lvl1pPr algn="l" defTabSz="457200" rtl="0" eaLnBrk="0" fontAlgn="base" hangingPunct="0">
        <a:spcBef>
          <a:spcPct val="0"/>
        </a:spcBef>
        <a:spcAft>
          <a:spcPct val="0"/>
        </a:spcAft>
        <a:defRPr sz="4000" kern="1200">
          <a:solidFill>
            <a:schemeClr val="bg1"/>
          </a:solidFill>
          <a:latin typeface="Gill Sans MT" pitchFamily="34" charset="0"/>
          <a:ea typeface="Geneva" charset="0"/>
          <a:cs typeface="Gill Sans MT" pitchFamily="34" charset="0"/>
        </a:defRPr>
      </a:lvl1pPr>
      <a:lvl2pPr algn="l" defTabSz="457200" rtl="0" eaLnBrk="0" fontAlgn="base" hangingPunct="0">
        <a:spcBef>
          <a:spcPct val="0"/>
        </a:spcBef>
        <a:spcAft>
          <a:spcPct val="0"/>
        </a:spcAft>
        <a:defRPr sz="4000">
          <a:solidFill>
            <a:schemeClr val="bg1"/>
          </a:solidFill>
          <a:latin typeface="Gill Sans MT" charset="0"/>
          <a:ea typeface="Geneva" charset="0"/>
          <a:cs typeface="Gill Sans MT" charset="0"/>
        </a:defRPr>
      </a:lvl2pPr>
      <a:lvl3pPr algn="l" defTabSz="457200" rtl="0" eaLnBrk="0" fontAlgn="base" hangingPunct="0">
        <a:spcBef>
          <a:spcPct val="0"/>
        </a:spcBef>
        <a:spcAft>
          <a:spcPct val="0"/>
        </a:spcAft>
        <a:defRPr sz="4000">
          <a:solidFill>
            <a:schemeClr val="bg1"/>
          </a:solidFill>
          <a:latin typeface="Gill Sans MT" charset="0"/>
          <a:ea typeface="Geneva" charset="0"/>
          <a:cs typeface="Gill Sans MT" charset="0"/>
        </a:defRPr>
      </a:lvl3pPr>
      <a:lvl4pPr algn="l" defTabSz="457200" rtl="0" eaLnBrk="0" fontAlgn="base" hangingPunct="0">
        <a:spcBef>
          <a:spcPct val="0"/>
        </a:spcBef>
        <a:spcAft>
          <a:spcPct val="0"/>
        </a:spcAft>
        <a:defRPr sz="4000">
          <a:solidFill>
            <a:schemeClr val="bg1"/>
          </a:solidFill>
          <a:latin typeface="Gill Sans MT" charset="0"/>
          <a:ea typeface="Geneva" charset="0"/>
          <a:cs typeface="Gill Sans MT" charset="0"/>
        </a:defRPr>
      </a:lvl4pPr>
      <a:lvl5pPr algn="l" defTabSz="457200" rtl="0" eaLnBrk="0" fontAlgn="base" hangingPunct="0">
        <a:spcBef>
          <a:spcPct val="0"/>
        </a:spcBef>
        <a:spcAft>
          <a:spcPct val="0"/>
        </a:spcAft>
        <a:defRPr sz="4000">
          <a:solidFill>
            <a:schemeClr val="bg1"/>
          </a:solidFill>
          <a:latin typeface="Gill Sans MT" charset="0"/>
          <a:ea typeface="Geneva" charset="0"/>
          <a:cs typeface="Gill Sans MT" charset="0"/>
        </a:defRPr>
      </a:lvl5pPr>
      <a:lvl6pPr marL="457200" algn="l" defTabSz="457200" rtl="0" fontAlgn="base">
        <a:spcBef>
          <a:spcPct val="0"/>
        </a:spcBef>
        <a:spcAft>
          <a:spcPct val="0"/>
        </a:spcAft>
        <a:defRPr sz="4000">
          <a:solidFill>
            <a:schemeClr val="bg1"/>
          </a:solidFill>
          <a:latin typeface="Gill Sans CE Bold" charset="0"/>
          <a:ea typeface="Geneva" charset="0"/>
        </a:defRPr>
      </a:lvl6pPr>
      <a:lvl7pPr marL="914400" algn="l" defTabSz="457200" rtl="0" fontAlgn="base">
        <a:spcBef>
          <a:spcPct val="0"/>
        </a:spcBef>
        <a:spcAft>
          <a:spcPct val="0"/>
        </a:spcAft>
        <a:defRPr sz="4000">
          <a:solidFill>
            <a:schemeClr val="bg1"/>
          </a:solidFill>
          <a:latin typeface="Gill Sans CE Bold" charset="0"/>
          <a:ea typeface="Geneva" charset="0"/>
        </a:defRPr>
      </a:lvl7pPr>
      <a:lvl8pPr marL="1371600" algn="l" defTabSz="457200" rtl="0" fontAlgn="base">
        <a:spcBef>
          <a:spcPct val="0"/>
        </a:spcBef>
        <a:spcAft>
          <a:spcPct val="0"/>
        </a:spcAft>
        <a:defRPr sz="4000">
          <a:solidFill>
            <a:schemeClr val="bg1"/>
          </a:solidFill>
          <a:latin typeface="Gill Sans CE Bold" charset="0"/>
          <a:ea typeface="Geneva" charset="0"/>
        </a:defRPr>
      </a:lvl8pPr>
      <a:lvl9pPr marL="1828800" algn="l" defTabSz="457200" rtl="0" fontAlgn="base">
        <a:spcBef>
          <a:spcPct val="0"/>
        </a:spcBef>
        <a:spcAft>
          <a:spcPct val="0"/>
        </a:spcAft>
        <a:defRPr sz="4000">
          <a:solidFill>
            <a:schemeClr val="bg1"/>
          </a:solidFill>
          <a:latin typeface="Gill Sans CE Bold" charset="0"/>
          <a:ea typeface="Geneva"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bg1"/>
          </a:solidFill>
          <a:latin typeface="Gill Sans MT" pitchFamily="34" charset="0"/>
          <a:ea typeface="Geneva" charset="0"/>
          <a:cs typeface="Gill Sans MT"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bg1"/>
          </a:solidFill>
          <a:latin typeface="Gill Sans MT" pitchFamily="34" charset="0"/>
          <a:ea typeface="Gill Sans MT" pitchFamily="34" charset="0"/>
          <a:cs typeface="Gill Sans MT"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Gill Sans MT" pitchFamily="34" charset="0"/>
          <a:ea typeface="Gill Sans MT" pitchFamily="34" charset="0"/>
          <a:cs typeface="Gill Sans MT" pitchFamily="34" charset="0"/>
        </a:defRPr>
      </a:lvl3pPr>
      <a:lvl4pPr marL="1600200" indent="-228600" algn="l" defTabSz="457200" rtl="0" eaLnBrk="0" fontAlgn="base" hangingPunct="0">
        <a:spcBef>
          <a:spcPct val="20000"/>
        </a:spcBef>
        <a:spcAft>
          <a:spcPct val="0"/>
        </a:spcAft>
        <a:buFont typeface="Arial" charset="0"/>
        <a:buChar char="–"/>
        <a:defRPr sz="2400" kern="1200">
          <a:solidFill>
            <a:schemeClr val="bg1"/>
          </a:solidFill>
          <a:latin typeface="Gill Sans MT" pitchFamily="34" charset="0"/>
          <a:ea typeface="Gill Sans MT" pitchFamily="34" charset="0"/>
          <a:cs typeface="Gill Sans MT" pitchFamily="34" charset="0"/>
        </a:defRPr>
      </a:lvl4pPr>
      <a:lvl5pPr marL="2057400" indent="-228600" algn="l" defTabSz="457200" rtl="0" eaLnBrk="0" fontAlgn="base" hangingPunct="0">
        <a:spcBef>
          <a:spcPct val="20000"/>
        </a:spcBef>
        <a:spcAft>
          <a:spcPct val="0"/>
        </a:spcAft>
        <a:buFont typeface="Arial" charset="0"/>
        <a:buChar char="»"/>
        <a:defRPr sz="2400" kern="1200">
          <a:solidFill>
            <a:schemeClr val="bg1"/>
          </a:solidFill>
          <a:latin typeface="Gill Sans MT" pitchFamily="34" charset="0"/>
          <a:ea typeface="Gill Sans MT" pitchFamily="34" charset="0"/>
          <a:cs typeface="Gill Sans MT"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572B5E"/>
                </a:solidFill>
                <a:latin typeface="Calibri" pitchFamily="34" charset="0"/>
              </a:rPr>
              <a:t>How Strong is Your School as a Professional Community?</a:t>
            </a:r>
            <a:endParaRPr lang="en-AU" dirty="0">
              <a:solidFill>
                <a:srgbClr val="572B5E"/>
              </a:solidFill>
              <a:latin typeface="Calibri" pitchFamily="34" charset="0"/>
            </a:endParaRPr>
          </a:p>
        </p:txBody>
      </p:sp>
      <p:sp>
        <p:nvSpPr>
          <p:cNvPr id="3" name="Subtitle 2"/>
          <p:cNvSpPr>
            <a:spLocks noGrp="1"/>
          </p:cNvSpPr>
          <p:nvPr>
            <p:ph type="subTitle" idx="1"/>
          </p:nvPr>
        </p:nvSpPr>
        <p:spPr/>
        <p:txBody>
          <a:bodyPr/>
          <a:lstStyle/>
          <a:p>
            <a:r>
              <a:rPr lang="en-AU" b="1" dirty="0" smtClean="0">
                <a:solidFill>
                  <a:srgbClr val="572B5E"/>
                </a:solidFill>
                <a:latin typeface="Calibri" pitchFamily="34" charset="0"/>
              </a:rPr>
              <a:t>Lawrence Ingvarson ACER</a:t>
            </a:r>
          </a:p>
          <a:p>
            <a:r>
              <a:rPr lang="en-AU" b="1" dirty="0" smtClean="0">
                <a:solidFill>
                  <a:srgbClr val="572B5E"/>
                </a:solidFill>
                <a:latin typeface="Calibri" pitchFamily="34" charset="0"/>
              </a:rPr>
              <a:t>Ed Roper Brisbane Grammar </a:t>
            </a:r>
            <a:r>
              <a:rPr lang="en-AU" b="1" dirty="0" smtClean="0">
                <a:solidFill>
                  <a:srgbClr val="572B5E"/>
                </a:solidFill>
                <a:latin typeface="Calibri" pitchFamily="34" charset="0"/>
              </a:rPr>
              <a:t>School</a:t>
            </a:r>
          </a:p>
          <a:p>
            <a:endParaRPr lang="en-AU" b="1" dirty="0" smtClean="0">
              <a:solidFill>
                <a:srgbClr val="572B5E"/>
              </a:solidFill>
              <a:latin typeface="Calibri" pitchFamily="34" charset="0"/>
            </a:endParaRPr>
          </a:p>
          <a:p>
            <a:endParaRPr lang="en-AU" b="1" dirty="0" smtClean="0">
              <a:solidFill>
                <a:srgbClr val="572B5E"/>
              </a:solidFill>
              <a:latin typeface="Calibri" pitchFamily="34" charset="0"/>
            </a:endParaRPr>
          </a:p>
          <a:p>
            <a:r>
              <a:rPr lang="en-AU" b="1" dirty="0" smtClean="0">
                <a:solidFill>
                  <a:srgbClr val="572B5E"/>
                </a:solidFill>
                <a:latin typeface="Calibri" pitchFamily="34" charset="0"/>
              </a:rPr>
              <a:t>Excellence in Professional Practice Conference, May 21-23 2015</a:t>
            </a:r>
            <a:endParaRPr lang="en-AU" b="1" dirty="0">
              <a:solidFill>
                <a:srgbClr val="572B5E"/>
              </a:solidFill>
              <a:latin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097289" y="-1864756"/>
            <a:ext cx="9614566" cy="87227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457200"/>
            <a:ext cx="7353300" cy="1143000"/>
          </a:xfrm>
        </p:spPr>
        <p:txBody>
          <a:bodyPr>
            <a:noAutofit/>
          </a:bodyPr>
          <a:lstStyle/>
          <a:p>
            <a:pPr algn="ctr"/>
            <a:r>
              <a:rPr lang="en-AU" sz="3200" b="1" dirty="0" smtClean="0">
                <a:solidFill>
                  <a:srgbClr val="663366"/>
                </a:solidFill>
                <a:latin typeface="Calibri" pitchFamily="34" charset="0"/>
              </a:rPr>
              <a:t>Australian Professional Standard for Principals</a:t>
            </a:r>
            <a:r>
              <a:rPr lang="en-AU" sz="3200" dirty="0" smtClean="0">
                <a:solidFill>
                  <a:srgbClr val="663366"/>
                </a:solidFill>
                <a:latin typeface="Calibri" pitchFamily="34" charset="0"/>
              </a:rPr>
              <a:t/>
            </a:r>
            <a:br>
              <a:rPr lang="en-AU" sz="3200" dirty="0" smtClean="0">
                <a:solidFill>
                  <a:srgbClr val="663366"/>
                </a:solidFill>
                <a:latin typeface="Calibri" pitchFamily="34" charset="0"/>
              </a:rPr>
            </a:br>
            <a:r>
              <a:rPr lang="en-AU" sz="2400" b="1" dirty="0" smtClean="0">
                <a:solidFill>
                  <a:srgbClr val="663366"/>
                </a:solidFill>
                <a:latin typeface="Calibri" pitchFamily="34" charset="0"/>
              </a:rPr>
              <a:t>Professional practice</a:t>
            </a:r>
            <a:r>
              <a:rPr lang="en-AU" sz="2400" dirty="0" smtClean="0">
                <a:solidFill>
                  <a:srgbClr val="663366"/>
                </a:solidFill>
                <a:latin typeface="Calibri" pitchFamily="34" charset="0"/>
              </a:rPr>
              <a:t>: </a:t>
            </a:r>
            <a:r>
              <a:rPr lang="en-AU" sz="2400" i="1" dirty="0" smtClean="0">
                <a:latin typeface="Calibri" pitchFamily="34" charset="0"/>
              </a:rPr>
              <a:t>Developing Self and Others</a:t>
            </a:r>
            <a:endParaRPr lang="en-AU" sz="2400" dirty="0">
              <a:latin typeface="Calibri" pitchFamily="34" charset="0"/>
            </a:endParaRPr>
          </a:p>
        </p:txBody>
      </p:sp>
      <p:sp>
        <p:nvSpPr>
          <p:cNvPr id="3" name="Content Placeholder 2"/>
          <p:cNvSpPr>
            <a:spLocks noGrp="1"/>
          </p:cNvSpPr>
          <p:nvPr>
            <p:ph idx="1"/>
          </p:nvPr>
        </p:nvSpPr>
        <p:spPr/>
        <p:txBody>
          <a:bodyPr>
            <a:normAutofit fontScale="92500"/>
          </a:bodyPr>
          <a:lstStyle/>
          <a:p>
            <a:pPr>
              <a:buNone/>
            </a:pPr>
            <a:endParaRPr lang="en-AU" dirty="0" smtClean="0"/>
          </a:p>
          <a:p>
            <a:r>
              <a:rPr lang="en-AU" sz="2200" dirty="0" smtClean="0">
                <a:solidFill>
                  <a:schemeClr val="tx1"/>
                </a:solidFill>
                <a:latin typeface="Calibri" pitchFamily="34" charset="0"/>
              </a:rPr>
              <a:t>Principals work with and through others to </a:t>
            </a:r>
            <a:r>
              <a:rPr lang="en-AU" sz="2200" b="1" dirty="0" smtClean="0">
                <a:solidFill>
                  <a:schemeClr val="tx1"/>
                </a:solidFill>
                <a:latin typeface="Calibri" pitchFamily="34" charset="0"/>
              </a:rPr>
              <a:t>build a professional learning community </a:t>
            </a:r>
            <a:r>
              <a:rPr lang="en-AU" sz="2200" dirty="0" smtClean="0">
                <a:solidFill>
                  <a:schemeClr val="tx1"/>
                </a:solidFill>
                <a:latin typeface="Calibri" pitchFamily="34" charset="0"/>
              </a:rPr>
              <a:t>that is focused on continuous improvement of teaching and learning. </a:t>
            </a:r>
          </a:p>
          <a:p>
            <a:r>
              <a:rPr lang="en-AU" sz="2200" dirty="0" smtClean="0">
                <a:solidFill>
                  <a:schemeClr val="tx1"/>
                </a:solidFill>
                <a:latin typeface="Calibri" pitchFamily="34" charset="0"/>
              </a:rPr>
              <a:t>Through managing performance, effective continuing professional learning and feedback they support all staff to achieve high standards and develop their leadership capacity. </a:t>
            </a:r>
          </a:p>
          <a:p>
            <a:r>
              <a:rPr lang="en-AU" sz="2200" dirty="0" smtClean="0">
                <a:solidFill>
                  <a:schemeClr val="tx1"/>
                </a:solidFill>
                <a:latin typeface="Calibri" pitchFamily="34" charset="0"/>
              </a:rPr>
              <a:t>Principals support others to build capacity and treat people fairly and with respect. </a:t>
            </a:r>
          </a:p>
          <a:p>
            <a:r>
              <a:rPr lang="en-AU" sz="2200" dirty="0" smtClean="0">
                <a:solidFill>
                  <a:schemeClr val="tx1"/>
                </a:solidFill>
                <a:latin typeface="Calibri" pitchFamily="34" charset="0"/>
              </a:rPr>
              <a:t>They model effective leadership and are committed to their own ongoing professional development and personal health and wellbeing in order to manage the complexity of the role and the range of learning capabilities and actions required of the role.</a:t>
            </a:r>
          </a:p>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550" y="457200"/>
            <a:ext cx="7353300" cy="1143000"/>
          </a:xfrm>
        </p:spPr>
        <p:txBody>
          <a:bodyPr/>
          <a:lstStyle/>
          <a:p>
            <a:pPr algn="ctr"/>
            <a:r>
              <a:rPr lang="en-US" sz="3200" b="1" dirty="0" smtClean="0">
                <a:solidFill>
                  <a:srgbClr val="572B5E"/>
                </a:solidFill>
                <a:latin typeface="Calabri"/>
              </a:rPr>
              <a:t>The Principals Australia Institute Certification Project</a:t>
            </a:r>
            <a:endParaRPr lang="en-AU" sz="3200" b="1" dirty="0">
              <a:solidFill>
                <a:srgbClr val="572B5E"/>
              </a:solidFill>
            </a:endParaRPr>
          </a:p>
        </p:txBody>
      </p:sp>
      <p:sp>
        <p:nvSpPr>
          <p:cNvPr id="5" name="Content Placeholder 4"/>
          <p:cNvSpPr>
            <a:spLocks noGrp="1"/>
          </p:cNvSpPr>
          <p:nvPr>
            <p:ph sz="quarter" idx="12"/>
          </p:nvPr>
        </p:nvSpPr>
        <p:spPr>
          <a:xfrm>
            <a:off x="336550" y="1756881"/>
            <a:ext cx="8047162" cy="4525963"/>
          </a:xfrm>
        </p:spPr>
        <p:txBody>
          <a:bodyPr/>
          <a:lstStyle/>
          <a:p>
            <a:pPr>
              <a:spcBef>
                <a:spcPts val="1200"/>
              </a:spcBef>
              <a:buNone/>
            </a:pPr>
            <a:r>
              <a:rPr lang="en-AU" b="1" dirty="0" smtClean="0">
                <a:solidFill>
                  <a:schemeClr val="tx1"/>
                </a:solidFill>
                <a:latin typeface="+mn-lt"/>
              </a:rPr>
              <a:t>PAI is developing </a:t>
            </a:r>
            <a:r>
              <a:rPr lang="en-AU" dirty="0" smtClean="0">
                <a:solidFill>
                  <a:schemeClr val="tx1"/>
                </a:solidFill>
                <a:latin typeface="+mn-lt"/>
              </a:rPr>
              <a:t>a </a:t>
            </a:r>
            <a:r>
              <a:rPr lang="en-AU" dirty="0" smtClean="0">
                <a:solidFill>
                  <a:schemeClr val="tx1"/>
                </a:solidFill>
                <a:latin typeface="+mn-lt"/>
              </a:rPr>
              <a:t>rigorous and respected system </a:t>
            </a:r>
            <a:r>
              <a:rPr lang="en-AU" dirty="0" smtClean="0">
                <a:solidFill>
                  <a:schemeClr val="tx1"/>
                </a:solidFill>
                <a:latin typeface="+mn-lt"/>
              </a:rPr>
              <a:t>to provide professional certification for </a:t>
            </a:r>
            <a:r>
              <a:rPr lang="en-AU" dirty="0" smtClean="0">
                <a:solidFill>
                  <a:schemeClr val="tx1"/>
                </a:solidFill>
                <a:latin typeface="+mn-lt"/>
              </a:rPr>
              <a:t>principals who have made significant improvements to their school’s functioning and </a:t>
            </a:r>
            <a:r>
              <a:rPr lang="en-AU" dirty="0" smtClean="0">
                <a:solidFill>
                  <a:schemeClr val="tx1"/>
                </a:solidFill>
                <a:latin typeface="+mn-lt"/>
              </a:rPr>
              <a:t>met the </a:t>
            </a:r>
            <a:r>
              <a:rPr lang="en-AU" b="1" dirty="0" smtClean="0">
                <a:solidFill>
                  <a:schemeClr val="tx1"/>
                </a:solidFill>
                <a:latin typeface="+mn-lt"/>
              </a:rPr>
              <a:t>Australian Professional Standard for Principals</a:t>
            </a:r>
          </a:p>
          <a:p>
            <a:pPr lvl="0">
              <a:spcBef>
                <a:spcPts val="1200"/>
              </a:spcBef>
              <a:buNone/>
            </a:pPr>
            <a:r>
              <a:rPr lang="en-US" dirty="0" smtClean="0">
                <a:solidFill>
                  <a:schemeClr val="tx1"/>
                </a:solidFill>
                <a:latin typeface="+mn-lt"/>
              </a:rPr>
              <a:t>One of the requirements for professional certification will be for principals to document how they are developing their school as a professional community </a:t>
            </a:r>
          </a:p>
          <a:p>
            <a:pPr lvl="0">
              <a:spcBef>
                <a:spcPts val="1200"/>
              </a:spcBef>
              <a:buNone/>
            </a:pPr>
            <a:r>
              <a:rPr lang="en-US" b="1" i="1" dirty="0" smtClean="0">
                <a:solidFill>
                  <a:schemeClr val="tx1"/>
                </a:solidFill>
                <a:latin typeface="+mn-lt"/>
              </a:rPr>
              <a:t>The ACER Professional Community Framework and Questionnaire provides a way for principals to demonstrate how they meet this requirement</a:t>
            </a:r>
            <a:endParaRPr lang="en-AU" b="1" dirty="0" smtClean="0">
              <a:solidFill>
                <a:schemeClr val="tx1"/>
              </a:solidFill>
              <a:latin typeface="+mn-lt"/>
            </a:endParaRPr>
          </a:p>
          <a:p>
            <a:pPr>
              <a:buNone/>
            </a:pPr>
            <a:endParaRPr lang="en-AU"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14500"/>
          </a:xfrm>
        </p:spPr>
        <p:txBody>
          <a:bodyPr>
            <a:normAutofit/>
          </a:bodyPr>
          <a:lstStyle/>
          <a:p>
            <a:pPr algn="ctr"/>
            <a:r>
              <a:rPr lang="en-AU" b="1" dirty="0" smtClean="0">
                <a:solidFill>
                  <a:schemeClr val="accent2">
                    <a:lumMod val="50000"/>
                  </a:schemeClr>
                </a:solidFill>
                <a:latin typeface="Calibri" pitchFamily="34" charset="0"/>
              </a:rPr>
              <a:t>The ACER Professional Community </a:t>
            </a:r>
            <a:r>
              <a:rPr lang="en-AU" b="1" dirty="0" smtClean="0">
                <a:solidFill>
                  <a:schemeClr val="accent2">
                    <a:lumMod val="50000"/>
                  </a:schemeClr>
                </a:solidFill>
                <a:latin typeface="Calibri" pitchFamily="34" charset="0"/>
              </a:rPr>
              <a:t>Framework</a:t>
            </a:r>
            <a:r>
              <a:rPr lang="en-US" sz="3200" b="1" dirty="0" smtClean="0">
                <a:solidFill>
                  <a:schemeClr val="accent2">
                    <a:lumMod val="50000"/>
                  </a:schemeClr>
                </a:solidFill>
                <a:latin typeface="Calibri" pitchFamily="34" charset="0"/>
              </a:rPr>
              <a:t> </a:t>
            </a:r>
            <a:endParaRPr lang="en-AU" sz="3200" b="1" dirty="0">
              <a:solidFill>
                <a:schemeClr val="accent2">
                  <a:lumMod val="50000"/>
                </a:schemeClr>
              </a:solidFill>
              <a:latin typeface="Calibri" pitchFamily="34" charset="0"/>
            </a:endParaRPr>
          </a:p>
        </p:txBody>
      </p:sp>
      <p:sp>
        <p:nvSpPr>
          <p:cNvPr id="3" name="Content Placeholder 2"/>
          <p:cNvSpPr>
            <a:spLocks noGrp="1"/>
          </p:cNvSpPr>
          <p:nvPr>
            <p:ph idx="1"/>
          </p:nvPr>
        </p:nvSpPr>
        <p:spPr>
          <a:xfrm>
            <a:off x="457200" y="1910993"/>
            <a:ext cx="8229600" cy="4008206"/>
          </a:xfrm>
        </p:spPr>
        <p:txBody>
          <a:bodyPr>
            <a:normAutofit/>
          </a:bodyPr>
          <a:lstStyle/>
          <a:p>
            <a:pPr>
              <a:buNone/>
            </a:pPr>
            <a:r>
              <a:rPr lang="en-US" b="1" dirty="0" smtClean="0">
                <a:latin typeface="Calibri" pitchFamily="34" charset="0"/>
              </a:rPr>
              <a:t>DOMAIN 1: Professional Culture</a:t>
            </a:r>
            <a:endParaRPr lang="en-US" b="1" dirty="0" smtClean="0">
              <a:latin typeface="Calibri" pitchFamily="34" charset="0"/>
            </a:endParaRPr>
          </a:p>
          <a:p>
            <a:pPr>
              <a:buNone/>
            </a:pPr>
            <a:r>
              <a:rPr lang="en-US" dirty="0" smtClean="0">
                <a:latin typeface="Calibri" pitchFamily="34" charset="0"/>
              </a:rPr>
              <a:t>The </a:t>
            </a:r>
            <a:r>
              <a:rPr lang="en-US" b="1" dirty="0" smtClean="0">
                <a:latin typeface="Calibri" pitchFamily="34" charset="0"/>
              </a:rPr>
              <a:t>elements</a:t>
            </a:r>
            <a:r>
              <a:rPr lang="en-US" dirty="0" smtClean="0">
                <a:latin typeface="Calibri" pitchFamily="34" charset="0"/>
              </a:rPr>
              <a:t> of Domain 1: </a:t>
            </a:r>
          </a:p>
          <a:p>
            <a:r>
              <a:rPr lang="en-US" dirty="0" smtClean="0">
                <a:solidFill>
                  <a:schemeClr val="tx1"/>
                </a:solidFill>
                <a:latin typeface="Calibri" pitchFamily="34" charset="0"/>
              </a:rPr>
              <a:t>Shared vision of a professional culture</a:t>
            </a:r>
            <a:endParaRPr lang="en-AU" dirty="0" smtClean="0">
              <a:solidFill>
                <a:schemeClr val="tx1"/>
              </a:solidFill>
              <a:latin typeface="Calibri" pitchFamily="34" charset="0"/>
            </a:endParaRPr>
          </a:p>
          <a:p>
            <a:r>
              <a:rPr lang="en-US" dirty="0" smtClean="0">
                <a:solidFill>
                  <a:schemeClr val="tx1"/>
                </a:solidFill>
                <a:latin typeface="Calibri" pitchFamily="34" charset="0"/>
              </a:rPr>
              <a:t>Shared professional norms and values</a:t>
            </a:r>
            <a:endParaRPr lang="en-AU" dirty="0" smtClean="0">
              <a:solidFill>
                <a:schemeClr val="tx1"/>
              </a:solidFill>
              <a:latin typeface="Calibri" pitchFamily="34" charset="0"/>
            </a:endParaRPr>
          </a:p>
          <a:p>
            <a:r>
              <a:rPr lang="en-US" dirty="0" smtClean="0">
                <a:solidFill>
                  <a:schemeClr val="tx1"/>
                </a:solidFill>
                <a:latin typeface="Calibri" pitchFamily="34" charset="0"/>
              </a:rPr>
              <a:t>Collaborative work</a:t>
            </a:r>
            <a:endParaRPr lang="en-AU" dirty="0" smtClean="0">
              <a:solidFill>
                <a:schemeClr val="tx1"/>
              </a:solidFill>
              <a:latin typeface="Calibri" pitchFamily="34" charset="0"/>
            </a:endParaRPr>
          </a:p>
          <a:p>
            <a:r>
              <a:rPr lang="en-US" dirty="0" smtClean="0">
                <a:solidFill>
                  <a:schemeClr val="tx1"/>
                </a:solidFill>
                <a:latin typeface="Calibri" pitchFamily="34" charset="0"/>
              </a:rPr>
              <a:t>Reflective dialogue</a:t>
            </a:r>
            <a:endParaRPr lang="en-AU" dirty="0" smtClean="0">
              <a:solidFill>
                <a:schemeClr val="tx1"/>
              </a:solidFill>
              <a:latin typeface="Calibri" pitchFamily="34" charset="0"/>
            </a:endParaRPr>
          </a:p>
          <a:p>
            <a:r>
              <a:rPr lang="en-US" dirty="0" err="1" smtClean="0">
                <a:solidFill>
                  <a:schemeClr val="tx1"/>
                </a:solidFill>
                <a:latin typeface="Calibri" pitchFamily="34" charset="0"/>
              </a:rPr>
              <a:t>Deprivatisation</a:t>
            </a:r>
            <a:r>
              <a:rPr lang="en-US" dirty="0" smtClean="0">
                <a:solidFill>
                  <a:schemeClr val="tx1"/>
                </a:solidFill>
                <a:latin typeface="Calibri" pitchFamily="34" charset="0"/>
              </a:rPr>
              <a:t> of practice</a:t>
            </a:r>
            <a:endParaRPr lang="en-AU" dirty="0" smtClean="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en-AU" sz="3200" b="1" dirty="0" smtClean="0">
                <a:solidFill>
                  <a:schemeClr val="accent2">
                    <a:lumMod val="50000"/>
                  </a:schemeClr>
                </a:solidFill>
                <a:latin typeface="Calibri" pitchFamily="34" charset="0"/>
              </a:rPr>
              <a:t>DOMAIN 1: </a:t>
            </a:r>
            <a:r>
              <a:rPr lang="en-US" sz="3200" b="1" dirty="0" smtClean="0">
                <a:solidFill>
                  <a:schemeClr val="accent2">
                    <a:lumMod val="50000"/>
                  </a:schemeClr>
                </a:solidFill>
                <a:latin typeface="Calibri" pitchFamily="34" charset="0"/>
              </a:rPr>
              <a:t>PROFESSIONAL CULTURE </a:t>
            </a:r>
            <a:endParaRPr lang="en-AU" sz="3200" b="1" dirty="0">
              <a:solidFill>
                <a:schemeClr val="accent2">
                  <a:lumMod val="50000"/>
                </a:schemeClr>
              </a:solidFill>
              <a:latin typeface="Calibri" pitchFamily="34" charset="0"/>
            </a:endParaRPr>
          </a:p>
        </p:txBody>
      </p:sp>
      <p:sp>
        <p:nvSpPr>
          <p:cNvPr id="3" name="Content Placeholder 2"/>
          <p:cNvSpPr>
            <a:spLocks noGrp="1"/>
          </p:cNvSpPr>
          <p:nvPr>
            <p:ph idx="1"/>
          </p:nvPr>
        </p:nvSpPr>
        <p:spPr>
          <a:xfrm>
            <a:off x="457200" y="1304818"/>
            <a:ext cx="8229600" cy="5328592"/>
          </a:xfrm>
        </p:spPr>
        <p:txBody>
          <a:bodyPr>
            <a:normAutofit fontScale="32500" lnSpcReduction="20000"/>
          </a:bodyPr>
          <a:lstStyle/>
          <a:p>
            <a:pPr>
              <a:buNone/>
            </a:pPr>
            <a:r>
              <a:rPr lang="en-US" sz="7400" b="1" dirty="0" smtClean="0">
                <a:solidFill>
                  <a:schemeClr val="tx1"/>
                </a:solidFill>
                <a:latin typeface="+mn-lt"/>
              </a:rPr>
              <a:t>The ELEMENTS of Domain 1: </a:t>
            </a:r>
          </a:p>
          <a:p>
            <a:pPr>
              <a:buNone/>
            </a:pPr>
            <a:endParaRPr lang="en-AU" sz="4900" dirty="0" smtClean="0">
              <a:solidFill>
                <a:schemeClr val="tx1"/>
              </a:solidFill>
              <a:latin typeface="Calibri" pitchFamily="34" charset="0"/>
            </a:endParaRPr>
          </a:p>
          <a:p>
            <a:pPr lvl="0">
              <a:buNone/>
            </a:pPr>
            <a:r>
              <a:rPr lang="en-US" sz="4900" b="1" dirty="0" smtClean="0">
                <a:solidFill>
                  <a:schemeClr val="tx1"/>
                </a:solidFill>
                <a:latin typeface="Calibri" pitchFamily="34" charset="0"/>
              </a:rPr>
              <a:t>Shared vision of a professional culture</a:t>
            </a:r>
            <a:endParaRPr lang="en-AU" sz="4900" dirty="0" smtClean="0">
              <a:solidFill>
                <a:schemeClr val="tx1"/>
              </a:solidFill>
              <a:latin typeface="Calibri" pitchFamily="34" charset="0"/>
            </a:endParaRPr>
          </a:p>
          <a:p>
            <a:r>
              <a:rPr lang="en-US" sz="3700" dirty="0" smtClean="0">
                <a:solidFill>
                  <a:schemeClr val="tx1"/>
                </a:solidFill>
                <a:latin typeface="Calibri" pitchFamily="34" charset="0"/>
              </a:rPr>
              <a:t>A clear vision of the school as a professional culture provides direction for strategic planning and school improvement.  Professionalism is understood to imply mutual accountability for the quality of practice, not autonomy interpreted as privacy.  The vision is more likely to be implemented if all staff members take part in its development.  A vision typically includes beliefs about students and their ability to learn; priorities about the curriculum and the use of time and space; the responsibilities of staff as members of a professional community; the role of parents in the educational process; and shared decision-making, among others.  </a:t>
            </a:r>
            <a:endParaRPr lang="en-AU" sz="3700" dirty="0" smtClean="0">
              <a:solidFill>
                <a:schemeClr val="tx1"/>
              </a:solidFill>
              <a:latin typeface="Calibri" pitchFamily="34" charset="0"/>
            </a:endParaRPr>
          </a:p>
          <a:p>
            <a:pPr lvl="0">
              <a:buNone/>
            </a:pPr>
            <a:r>
              <a:rPr lang="en-US" sz="4900" b="1" dirty="0" smtClean="0">
                <a:solidFill>
                  <a:schemeClr val="tx1"/>
                </a:solidFill>
                <a:latin typeface="Calibri" pitchFamily="34" charset="0"/>
              </a:rPr>
              <a:t>Shared professional norms and values</a:t>
            </a:r>
            <a:endParaRPr lang="en-AU" sz="4900" dirty="0" smtClean="0">
              <a:solidFill>
                <a:schemeClr val="tx1"/>
              </a:solidFill>
              <a:latin typeface="Calibri" pitchFamily="34" charset="0"/>
            </a:endParaRPr>
          </a:p>
          <a:p>
            <a:r>
              <a:rPr lang="en-US" sz="3700" dirty="0" smtClean="0">
                <a:solidFill>
                  <a:schemeClr val="tx1"/>
                </a:solidFill>
                <a:latin typeface="Calibri" pitchFamily="34" charset="0"/>
              </a:rPr>
              <a:t>Students benefit when teachers have shared values and norms about students and their ability to learn, what counts as quality learning and teaching, teachers’ roles, the importance of interpersonal relationships and commitment to the collective good.  Teachers assume all students can learn and they are confident they can help them to learn. </a:t>
            </a:r>
            <a:endParaRPr lang="en-AU" sz="3700" dirty="0" smtClean="0">
              <a:solidFill>
                <a:schemeClr val="tx1"/>
              </a:solidFill>
              <a:latin typeface="Calibri" pitchFamily="34" charset="0"/>
            </a:endParaRPr>
          </a:p>
          <a:p>
            <a:pPr lvl="0">
              <a:buNone/>
            </a:pPr>
            <a:r>
              <a:rPr lang="en-US" sz="4900" b="1" dirty="0" smtClean="0">
                <a:solidFill>
                  <a:schemeClr val="tx1"/>
                </a:solidFill>
                <a:latin typeface="Calibri" pitchFamily="34" charset="0"/>
              </a:rPr>
              <a:t>Collaborative work</a:t>
            </a:r>
            <a:endParaRPr lang="en-AU" sz="4900" dirty="0" smtClean="0">
              <a:solidFill>
                <a:schemeClr val="tx1"/>
              </a:solidFill>
              <a:latin typeface="Calibri" pitchFamily="34" charset="0"/>
            </a:endParaRPr>
          </a:p>
          <a:p>
            <a:r>
              <a:rPr lang="en-US" sz="3700" dirty="0" smtClean="0">
                <a:solidFill>
                  <a:schemeClr val="tx1"/>
                </a:solidFill>
                <a:latin typeface="Calibri" pitchFamily="34" charset="0"/>
              </a:rPr>
              <a:t>Students benefit when teachers collaboratively review each other’s student progress and select activities and resources appropriate to their needs.  Sharing ideas and expertise is a normal part of professional work. Teachers keep up with developments in their field of teaching and bring that knowledge into their joint planning. </a:t>
            </a:r>
            <a:endParaRPr lang="en-AU" sz="3700" dirty="0" smtClean="0">
              <a:solidFill>
                <a:schemeClr val="tx1"/>
              </a:solidFill>
              <a:latin typeface="Calibri" pitchFamily="34" charset="0"/>
            </a:endParaRPr>
          </a:p>
          <a:p>
            <a:pPr lvl="0">
              <a:buNone/>
            </a:pPr>
            <a:r>
              <a:rPr lang="en-US" sz="4900" b="1" dirty="0" smtClean="0">
                <a:solidFill>
                  <a:schemeClr val="tx1"/>
                </a:solidFill>
                <a:latin typeface="Calibri" pitchFamily="34" charset="0"/>
              </a:rPr>
              <a:t>Reflective dialogue</a:t>
            </a:r>
            <a:endParaRPr lang="en-AU" sz="4900" dirty="0" smtClean="0">
              <a:solidFill>
                <a:schemeClr val="tx1"/>
              </a:solidFill>
              <a:latin typeface="Calibri" pitchFamily="34" charset="0"/>
            </a:endParaRPr>
          </a:p>
          <a:p>
            <a:r>
              <a:rPr lang="en-US" sz="3700" dirty="0" smtClean="0">
                <a:solidFill>
                  <a:schemeClr val="tx1"/>
                </a:solidFill>
                <a:latin typeface="Calibri" pitchFamily="34" charset="0"/>
              </a:rPr>
              <a:t>The essence of a professional culture is the quality of conversations teachers have about practice.  Teachers’ professional leaning benefits from regular opportunities to discuss each other’s ideas and reflect on their beliefs and practices.  There is a commitment to reflection as a group activity.  Teachers use these discussions to evaluate their practices and their school.  </a:t>
            </a:r>
            <a:endParaRPr lang="en-AU" sz="3700" dirty="0" smtClean="0">
              <a:solidFill>
                <a:schemeClr val="tx1"/>
              </a:solidFill>
              <a:latin typeface="Calibri" pitchFamily="34" charset="0"/>
            </a:endParaRPr>
          </a:p>
          <a:p>
            <a:pPr lvl="0">
              <a:buNone/>
            </a:pPr>
            <a:r>
              <a:rPr lang="en-US" sz="4900" b="1" dirty="0" err="1" smtClean="0">
                <a:solidFill>
                  <a:schemeClr val="tx1"/>
                </a:solidFill>
                <a:latin typeface="Calibri" pitchFamily="34" charset="0"/>
              </a:rPr>
              <a:t>Deprivatisation</a:t>
            </a:r>
            <a:r>
              <a:rPr lang="en-US" sz="4900" b="1" dirty="0" smtClean="0">
                <a:solidFill>
                  <a:schemeClr val="tx1"/>
                </a:solidFill>
                <a:latin typeface="Calibri" pitchFamily="34" charset="0"/>
              </a:rPr>
              <a:t> of practice</a:t>
            </a:r>
            <a:endParaRPr lang="en-AU" sz="4900" dirty="0" smtClean="0">
              <a:solidFill>
                <a:schemeClr val="tx1"/>
              </a:solidFill>
              <a:latin typeface="Calibri" pitchFamily="34" charset="0"/>
            </a:endParaRPr>
          </a:p>
          <a:p>
            <a:r>
              <a:rPr lang="en-US" sz="3700" dirty="0" smtClean="0">
                <a:solidFill>
                  <a:schemeClr val="tx1"/>
                </a:solidFill>
                <a:latin typeface="Calibri" pitchFamily="34" charset="0"/>
              </a:rPr>
              <a:t>The quality of reflective dialogue and professional learning among teachers is enhanced when it focuses on concrete evidence about practice, such as student’s work or classroom observation.  Opportunities for feedback are also much greater.  There are regular opportunities for teachers to learn from each other’s practices.  Teachers regularly review students’ work together and share teaching ideas.  Teachers welcome observation from colleagues and </a:t>
            </a:r>
            <a:endParaRPr lang="en-AU" sz="37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sz="4000" b="1" dirty="0" smtClean="0">
                <a:solidFill>
                  <a:schemeClr val="accent2">
                    <a:lumMod val="50000"/>
                  </a:schemeClr>
                </a:solidFill>
                <a:latin typeface="Calibri" pitchFamily="34" charset="0"/>
              </a:rPr>
              <a:t>DOMAIN 1: </a:t>
            </a:r>
            <a:r>
              <a:rPr lang="en-US" sz="4000" b="1" dirty="0" smtClean="0">
                <a:solidFill>
                  <a:schemeClr val="accent2">
                    <a:lumMod val="50000"/>
                  </a:schemeClr>
                </a:solidFill>
                <a:latin typeface="Calibri" pitchFamily="34" charset="0"/>
              </a:rPr>
              <a:t>PROFESSIONAL CULTURE </a:t>
            </a:r>
            <a:endParaRPr lang="en-AU" sz="4000" dirty="0">
              <a:solidFill>
                <a:schemeClr val="accent2">
                  <a:lumMod val="50000"/>
                </a:schemeClr>
              </a:solidFill>
              <a:latin typeface="Calibri" pitchFamily="34" charset="0"/>
            </a:endParaRPr>
          </a:p>
        </p:txBody>
      </p:sp>
      <p:sp>
        <p:nvSpPr>
          <p:cNvPr id="5" name="Content Placeholder 4"/>
          <p:cNvSpPr>
            <a:spLocks noGrp="1"/>
          </p:cNvSpPr>
          <p:nvPr>
            <p:ph idx="1"/>
          </p:nvPr>
        </p:nvSpPr>
        <p:spPr>
          <a:xfrm>
            <a:off x="457200" y="1600200"/>
            <a:ext cx="8229600" cy="4853136"/>
          </a:xfrm>
        </p:spPr>
        <p:txBody>
          <a:bodyPr>
            <a:normAutofit fontScale="92500" lnSpcReduction="20000"/>
          </a:bodyPr>
          <a:lstStyle/>
          <a:p>
            <a:pPr lvl="0">
              <a:buNone/>
            </a:pPr>
            <a:r>
              <a:rPr lang="en-US" b="1" dirty="0" smtClean="0"/>
              <a:t>INDICATORS for Domain 1:</a:t>
            </a:r>
          </a:p>
          <a:p>
            <a:pPr lvl="0"/>
            <a:endParaRPr lang="en-US" b="1" dirty="0" smtClean="0"/>
          </a:p>
          <a:p>
            <a:pPr lvl="0"/>
            <a:r>
              <a:rPr lang="en-AU" sz="2600" dirty="0" smtClean="0">
                <a:solidFill>
                  <a:schemeClr val="tx1"/>
                </a:solidFill>
              </a:rPr>
              <a:t>A clearly articulated, shared vision of a professional culture </a:t>
            </a:r>
          </a:p>
          <a:p>
            <a:pPr lvl="0"/>
            <a:r>
              <a:rPr lang="en-US" sz="2600" dirty="0" smtClean="0">
                <a:solidFill>
                  <a:schemeClr val="tx1"/>
                </a:solidFill>
              </a:rPr>
              <a:t>Shared understanding of roles  expected in a professional culture</a:t>
            </a:r>
            <a:endParaRPr lang="en-AU" sz="2600" dirty="0" smtClean="0">
              <a:solidFill>
                <a:schemeClr val="tx1"/>
              </a:solidFill>
            </a:endParaRPr>
          </a:p>
          <a:p>
            <a:pPr lvl="0"/>
            <a:r>
              <a:rPr lang="en-US" sz="2600" dirty="0" smtClean="0">
                <a:solidFill>
                  <a:schemeClr val="tx1"/>
                </a:solidFill>
              </a:rPr>
              <a:t>A collective focus on student learning</a:t>
            </a:r>
            <a:endParaRPr lang="en-AU" sz="2600" dirty="0" smtClean="0">
              <a:solidFill>
                <a:schemeClr val="tx1"/>
              </a:solidFill>
            </a:endParaRPr>
          </a:p>
          <a:p>
            <a:pPr lvl="0"/>
            <a:r>
              <a:rPr lang="en-US" sz="2600" dirty="0" smtClean="0">
                <a:solidFill>
                  <a:schemeClr val="tx1"/>
                </a:solidFill>
              </a:rPr>
              <a:t>A strong collegial culture of mutual trust and support</a:t>
            </a:r>
            <a:endParaRPr lang="en-AU" sz="2600" dirty="0" smtClean="0">
              <a:solidFill>
                <a:schemeClr val="tx1"/>
              </a:solidFill>
            </a:endParaRPr>
          </a:p>
          <a:p>
            <a:pPr lvl="0"/>
            <a:r>
              <a:rPr lang="en-US" sz="2600" dirty="0" smtClean="0">
                <a:solidFill>
                  <a:schemeClr val="tx1"/>
                </a:solidFill>
              </a:rPr>
              <a:t>Collaborative planning and review of student progress</a:t>
            </a:r>
            <a:endParaRPr lang="en-AU" sz="2600" dirty="0" smtClean="0">
              <a:solidFill>
                <a:schemeClr val="tx1"/>
              </a:solidFill>
            </a:endParaRPr>
          </a:p>
          <a:p>
            <a:pPr lvl="0"/>
            <a:r>
              <a:rPr lang="en-US" sz="2600" dirty="0" err="1" smtClean="0">
                <a:solidFill>
                  <a:schemeClr val="tx1"/>
                </a:solidFill>
              </a:rPr>
              <a:t>Deprivatised</a:t>
            </a:r>
            <a:r>
              <a:rPr lang="en-US" sz="2600" dirty="0" smtClean="0">
                <a:solidFill>
                  <a:schemeClr val="tx1"/>
                </a:solidFill>
              </a:rPr>
              <a:t> practice, shared observation, team teaching</a:t>
            </a:r>
            <a:endParaRPr lang="en-AU" sz="2600" dirty="0" smtClean="0">
              <a:solidFill>
                <a:schemeClr val="tx1"/>
              </a:solidFill>
            </a:endParaRPr>
          </a:p>
          <a:p>
            <a:pPr lvl="0"/>
            <a:r>
              <a:rPr lang="en-US" sz="2600" dirty="0" smtClean="0">
                <a:solidFill>
                  <a:schemeClr val="tx1"/>
                </a:solidFill>
              </a:rPr>
              <a:t>Quality conversations about teaching and learning</a:t>
            </a:r>
            <a:endParaRPr lang="en-AU" sz="2600" dirty="0" smtClean="0">
              <a:solidFill>
                <a:schemeClr val="tx1"/>
              </a:solidFill>
            </a:endParaRPr>
          </a:p>
          <a:p>
            <a:pPr lvl="0"/>
            <a:r>
              <a:rPr lang="en-US" sz="2600" dirty="0" smtClean="0">
                <a:solidFill>
                  <a:schemeClr val="tx1"/>
                </a:solidFill>
              </a:rPr>
              <a:t>Parents well informed about school programs and how to support them</a:t>
            </a:r>
            <a:endParaRPr lang="en-AU" sz="2600" dirty="0" smtClean="0">
              <a:solidFill>
                <a:schemeClr val="tx1"/>
              </a:solidFill>
            </a:endParaRPr>
          </a:p>
          <a:p>
            <a:pPr lvl="0"/>
            <a:r>
              <a:rPr lang="en-US" sz="2600" dirty="0" smtClean="0">
                <a:solidFill>
                  <a:schemeClr val="tx1"/>
                </a:solidFill>
              </a:rPr>
              <a:t>Staff members maintain high standards in their teaching</a:t>
            </a:r>
            <a:endParaRPr lang="en-AU" sz="2600" dirty="0" smtClean="0">
              <a:solidFill>
                <a:schemeClr val="tx1"/>
              </a:solidFill>
            </a:endParaRPr>
          </a:p>
          <a:p>
            <a:pPr>
              <a:buNone/>
            </a:pPr>
            <a:endParaRPr lang="en-AU" dirty="0" smtClean="0"/>
          </a:p>
          <a:p>
            <a:endParaRPr lang="en-A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550" y="457200"/>
            <a:ext cx="7353300" cy="1143000"/>
          </a:xfrm>
        </p:spPr>
        <p:txBody>
          <a:bodyPr>
            <a:normAutofit/>
          </a:bodyPr>
          <a:lstStyle/>
          <a:p>
            <a:r>
              <a:rPr lang="en-US" sz="2800" b="1" dirty="0" smtClean="0">
                <a:solidFill>
                  <a:srgbClr val="592C5F"/>
                </a:solidFill>
                <a:latin typeface="Calibri" pitchFamily="34" charset="0"/>
              </a:rPr>
              <a:t>RUBRIC for </a:t>
            </a:r>
            <a:r>
              <a:rPr lang="en-AU" sz="2800" b="1" dirty="0" smtClean="0">
                <a:solidFill>
                  <a:srgbClr val="592C5F"/>
                </a:solidFill>
                <a:latin typeface="Calibri" pitchFamily="34" charset="0"/>
              </a:rPr>
              <a:t>DOMAIN 1: </a:t>
            </a:r>
            <a:r>
              <a:rPr lang="en-US" sz="2800" b="1" dirty="0" smtClean="0">
                <a:solidFill>
                  <a:srgbClr val="592C5F"/>
                </a:solidFill>
                <a:latin typeface="Calibri" pitchFamily="34" charset="0"/>
              </a:rPr>
              <a:t>PROFESSIONAL CULTURE</a:t>
            </a:r>
            <a:br>
              <a:rPr lang="en-US" sz="2800" b="1" dirty="0" smtClean="0">
                <a:solidFill>
                  <a:srgbClr val="592C5F"/>
                </a:solidFill>
                <a:latin typeface="Calibri" pitchFamily="34" charset="0"/>
              </a:rPr>
            </a:br>
            <a:r>
              <a:rPr lang="en-US" sz="2800" b="1" dirty="0" smtClean="0">
                <a:solidFill>
                  <a:srgbClr val="592C5F"/>
                </a:solidFill>
                <a:latin typeface="Calibri" pitchFamily="34" charset="0"/>
              </a:rPr>
              <a:t>Levels of performance </a:t>
            </a:r>
            <a:endParaRPr lang="en-AU" sz="2800" b="1" dirty="0">
              <a:solidFill>
                <a:srgbClr val="592C5F"/>
              </a:solidFill>
              <a:latin typeface="Calibri" pitchFamily="34" charset="0"/>
            </a:endParaRPr>
          </a:p>
        </p:txBody>
      </p:sp>
      <p:graphicFrame>
        <p:nvGraphicFramePr>
          <p:cNvPr id="9" name="Content Placeholder 8"/>
          <p:cNvGraphicFramePr>
            <a:graphicFrameLocks noGrp="1"/>
          </p:cNvGraphicFramePr>
          <p:nvPr>
            <p:ph idx="1"/>
          </p:nvPr>
        </p:nvGraphicFramePr>
        <p:xfrm>
          <a:off x="179512" y="2132856"/>
          <a:ext cx="8784976" cy="4216918"/>
        </p:xfrm>
        <a:graphic>
          <a:graphicData uri="http://schemas.openxmlformats.org/drawingml/2006/table">
            <a:tbl>
              <a:tblPr/>
              <a:tblGrid>
                <a:gridCol w="2196244"/>
                <a:gridCol w="2196244"/>
                <a:gridCol w="2196244"/>
                <a:gridCol w="2196244"/>
              </a:tblGrid>
              <a:tr h="376438">
                <a:tc>
                  <a:txBody>
                    <a:bodyPr/>
                    <a:lstStyle/>
                    <a:p>
                      <a:pPr algn="ctr">
                        <a:spcAft>
                          <a:spcPts val="0"/>
                        </a:spcAft>
                      </a:pPr>
                      <a:r>
                        <a:rPr lang="en-US" sz="1050" b="1" dirty="0" smtClean="0">
                          <a:latin typeface="Calibri"/>
                          <a:ea typeface="Times New Roman"/>
                          <a:cs typeface="Arial"/>
                        </a:rPr>
                        <a:t>Level One</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n-US" sz="1050" b="1" dirty="0" smtClean="0">
                          <a:latin typeface="Calibri"/>
                          <a:ea typeface="Times New Roman"/>
                          <a:cs typeface="Arial"/>
                        </a:rPr>
                        <a:t>Level Two</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n-US" sz="1050" b="1" dirty="0" smtClean="0">
                          <a:latin typeface="Calibri"/>
                          <a:ea typeface="Times New Roman"/>
                          <a:cs typeface="Arial"/>
                        </a:rPr>
                        <a:t>Level Three</a:t>
                      </a:r>
                      <a:r>
                        <a:rPr lang="en-US" sz="1050" b="1" dirty="0">
                          <a:latin typeface="Calibri"/>
                          <a:ea typeface="Times New Roman"/>
                          <a:cs typeface="Arial"/>
                        </a:rPr>
                        <a:t>: </a:t>
                      </a:r>
                      <a:endParaRPr lang="en-AU" sz="1050" dirty="0">
                        <a:latin typeface="Cambria"/>
                        <a:ea typeface="Times New Roman"/>
                        <a:cs typeface="Times New Roman"/>
                      </a:endParaRPr>
                    </a:p>
                    <a:p>
                      <a:pPr algn="ctr">
                        <a:spcAft>
                          <a:spcPts val="0"/>
                        </a:spcAft>
                      </a:pPr>
                      <a:r>
                        <a:rPr lang="en-US" sz="1050" b="1" dirty="0">
                          <a:latin typeface="Calibri"/>
                          <a:ea typeface="Times New Roman"/>
                          <a:cs typeface="Arial"/>
                        </a:rPr>
                        <a:t>Accreditation Level</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n-US" sz="1050" b="1" dirty="0">
                          <a:latin typeface="Calibri"/>
                          <a:ea typeface="Times New Roman"/>
                          <a:cs typeface="Arial"/>
                        </a:rPr>
                        <a:t>Four: </a:t>
                      </a:r>
                      <a:endParaRPr lang="en-US" sz="1050" b="1" dirty="0" smtClean="0">
                        <a:latin typeface="Calibri"/>
                        <a:ea typeface="Times New Roman"/>
                        <a:cs typeface="Arial"/>
                      </a:endParaRPr>
                    </a:p>
                    <a:p>
                      <a:pPr algn="ctr">
                        <a:spcAft>
                          <a:spcPts val="0"/>
                        </a:spcAft>
                      </a:pPr>
                      <a:r>
                        <a:rPr lang="en-US" sz="1050" b="1" dirty="0" err="1" smtClean="0">
                          <a:latin typeface="Calibri"/>
                          <a:ea typeface="Times New Roman"/>
                          <a:cs typeface="Arial"/>
                        </a:rPr>
                        <a:t>Aspirational</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3079946">
                <a:tc>
                  <a:txBody>
                    <a:bodyPr/>
                    <a:lstStyle/>
                    <a:p>
                      <a:pPr>
                        <a:spcAft>
                          <a:spcPts val="0"/>
                        </a:spcAft>
                      </a:pPr>
                      <a:r>
                        <a:rPr lang="en-US" sz="1050" dirty="0">
                          <a:latin typeface="Calibri"/>
                          <a:ea typeface="Times New Roman"/>
                          <a:cs typeface="Arial"/>
                        </a:rPr>
                        <a:t>There is little or no evidence that:</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the school has established a shared vision of a professional culture and teachers’ roles within that culture.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and school leaders are working toward common goals,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work together in a variety of ways with a focus on reviewing and improving opportunities for students to learn</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provide each other with opportunities to compare and reflect on their practice and their students’ progress.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 teachers provide parents with information about the aims of current programs and how they understand and support their children’s progress.</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latin typeface="Calibri"/>
                          <a:ea typeface="Times New Roman"/>
                          <a:cs typeface="Arial"/>
                        </a:rPr>
                        <a:t>There is limited and uneven evidence that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the school has established a shared vision of a professional culture and teachers’ roles within that culture.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and school leaders are working toward common goals,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work together in a variety of ways with a focus on reviewing and improving opportunities for students to learn</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provide each other with opportunities to compare and reflect on their practice and their students’ progress.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provide parents with information about the aims of current programs and how they understand and support their children’s progress.</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b="1" dirty="0">
                          <a:latin typeface="Calibri"/>
                          <a:ea typeface="Times New Roman"/>
                          <a:cs typeface="Arial"/>
                        </a:rPr>
                        <a:t>There is clear, </a:t>
                      </a:r>
                      <a:r>
                        <a:rPr lang="en-US" sz="1050" b="1" dirty="0">
                          <a:latin typeface="Calibri"/>
                          <a:ea typeface="Times New Roman"/>
                          <a:cs typeface="Times New Roman"/>
                        </a:rPr>
                        <a:t>convincing and consistent evidence of activities consistent with a professional culture</a:t>
                      </a:r>
                      <a:r>
                        <a:rPr lang="en-US" sz="1050" dirty="0">
                          <a:latin typeface="Calibri"/>
                          <a:ea typeface="Times New Roman"/>
                          <a:cs typeface="Times New Roman"/>
                        </a:rPr>
                        <a:t>.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the school has established a shared vision of a professional culture and teachers’ roles within that culture.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and school leaders are working toward common goals,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work together in a variety of ways with a focus on reviewing and improving opportunities for students to learn</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provide each other with opportunities to compare and reflect on their practice and their students’ progress. </a:t>
                      </a:r>
                      <a:endParaRPr lang="en-AU" sz="1050" dirty="0">
                        <a:latin typeface="Cambria"/>
                        <a:ea typeface="Times New Roman"/>
                        <a:cs typeface="Times New Roman"/>
                      </a:endParaRPr>
                    </a:p>
                    <a:p>
                      <a:pPr marL="342900" lvl="0" indent="-342900">
                        <a:spcAft>
                          <a:spcPts val="0"/>
                        </a:spcAft>
                        <a:buFont typeface="Symbol"/>
                        <a:buChar char=""/>
                      </a:pPr>
                      <a:r>
                        <a:rPr lang="en-US" sz="1050" dirty="0">
                          <a:latin typeface="Calibri"/>
                          <a:ea typeface="Times New Roman"/>
                          <a:cs typeface="Arial"/>
                        </a:rPr>
                        <a:t>teachers provide parents with information about the aims of current programs and how they understand and support their children’s progress.</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latin typeface="Calibri"/>
                          <a:ea typeface="Times New Roman"/>
                          <a:cs typeface="Times New Roman"/>
                        </a:rPr>
                        <a:t>A group of teachers becomes a strong professional community when they commit to working together in ways that </a:t>
                      </a:r>
                      <a:r>
                        <a:rPr lang="en-US" sz="1050" dirty="0" err="1">
                          <a:solidFill>
                            <a:srgbClr val="404040"/>
                          </a:solidFill>
                          <a:latin typeface="Calibri"/>
                          <a:ea typeface="Times New Roman"/>
                          <a:cs typeface="GillSans-Light"/>
                        </a:rPr>
                        <a:t>deprivatise</a:t>
                      </a:r>
                      <a:r>
                        <a:rPr lang="en-US" sz="1050" dirty="0">
                          <a:solidFill>
                            <a:srgbClr val="404040"/>
                          </a:solidFill>
                          <a:latin typeface="Calibri"/>
                          <a:ea typeface="Times New Roman"/>
                          <a:cs typeface="GillSans-Light"/>
                        </a:rPr>
                        <a:t> their practice in a range of ways.  They thereby create ways to review</a:t>
                      </a:r>
                      <a:r>
                        <a:rPr lang="en-US" sz="1050" dirty="0">
                          <a:latin typeface="Calibri"/>
                          <a:ea typeface="Times New Roman"/>
                          <a:cs typeface="Times New Roman"/>
                        </a:rPr>
                        <a:t> and improve each others’ teaching practices.  They are comfortable providing colleagues with examples of how their practice matches high professional standards; for example in staff seminars.  Strong professional communities are accountable communities.  They accept that the evaluation of practice is not just a responsibility of school management. </a:t>
                      </a:r>
                      <a:endParaRPr lang="en-AU" sz="1050" dirty="0">
                        <a:latin typeface="Cambria"/>
                        <a:ea typeface="Times New Roman"/>
                        <a:cs typeface="Times New Roman"/>
                      </a:endParaRPr>
                    </a:p>
                    <a:p>
                      <a:pPr>
                        <a:spcAft>
                          <a:spcPts val="0"/>
                        </a:spcAft>
                      </a:pPr>
                      <a:r>
                        <a:rPr lang="en-US" sz="1050" dirty="0">
                          <a:latin typeface="Calibri"/>
                          <a:ea typeface="Times New Roman"/>
                          <a:cs typeface="Times New Roman"/>
                        </a:rPr>
                        <a:t>Professional communities take action to rectify  practices that are less than optimal for </a:t>
                      </a:r>
                      <a:r>
                        <a:rPr lang="en-US" sz="1050" dirty="0">
                          <a:solidFill>
                            <a:srgbClr val="1F497D"/>
                          </a:solidFill>
                          <a:latin typeface="Calibri"/>
                          <a:ea typeface="Times New Roman"/>
                          <a:cs typeface="Times New Roman"/>
                        </a:rPr>
                        <a:t>students</a:t>
                      </a:r>
                      <a:r>
                        <a:rPr lang="en-US" sz="1050" dirty="0">
                          <a:latin typeface="Calibri"/>
                          <a:ea typeface="Times New Roman"/>
                          <a:cs typeface="Times New Roman"/>
                        </a:rPr>
                        <a:t>.  A professional culture embraces growth for all through innovative, self-sustaining practices and relationships.</a:t>
                      </a:r>
                      <a:endParaRPr lang="en-AU" sz="1050" dirty="0">
                        <a:latin typeface="Cambria"/>
                        <a:ea typeface="Times New Roman"/>
                        <a:cs typeface="Times New Roman"/>
                      </a:endParaRPr>
                    </a:p>
                  </a:txBody>
                  <a:tcPr marL="62697" marR="626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sz="3200" b="1" dirty="0" smtClean="0">
                <a:solidFill>
                  <a:srgbClr val="592C5F"/>
                </a:solidFill>
                <a:latin typeface="Calibri" pitchFamily="34" charset="0"/>
              </a:rPr>
              <a:t>Domain 1: Professional Culture</a:t>
            </a:r>
            <a:endParaRPr lang="en-AU" sz="3200" dirty="0">
              <a:solidFill>
                <a:srgbClr val="592C5F"/>
              </a:solidFill>
              <a:latin typeface="Calibri" pitchFamily="34" charset="0"/>
            </a:endParaRPr>
          </a:p>
        </p:txBody>
      </p:sp>
      <p:sp>
        <p:nvSpPr>
          <p:cNvPr id="5" name="Content Placeholder 4"/>
          <p:cNvSpPr>
            <a:spLocks noGrp="1"/>
          </p:cNvSpPr>
          <p:nvPr>
            <p:ph idx="1"/>
          </p:nvPr>
        </p:nvSpPr>
        <p:spPr>
          <a:xfrm>
            <a:off x="457200" y="1340768"/>
            <a:ext cx="8229600" cy="5517232"/>
          </a:xfrm>
        </p:spPr>
        <p:txBody>
          <a:bodyPr>
            <a:normAutofit fontScale="40000" lnSpcReduction="20000"/>
          </a:bodyPr>
          <a:lstStyle/>
          <a:p>
            <a:pPr>
              <a:buNone/>
            </a:pPr>
            <a:r>
              <a:rPr lang="en-AU" dirty="0" smtClean="0"/>
              <a:t> </a:t>
            </a:r>
            <a:endParaRPr lang="en-AU" dirty="0" smtClean="0">
              <a:solidFill>
                <a:schemeClr val="tx1"/>
              </a:solidFill>
            </a:endParaRPr>
          </a:p>
          <a:p>
            <a:pPr marL="514350" lvl="0" indent="-514350">
              <a:buFont typeface="+mj-lt"/>
              <a:buAutoNum type="arabicPeriod"/>
            </a:pPr>
            <a:r>
              <a:rPr lang="en-US" sz="4500" dirty="0" smtClean="0">
                <a:solidFill>
                  <a:schemeClr val="tx1"/>
                </a:solidFill>
              </a:rPr>
              <a:t>School leaders and teachers have a shared vision about the main purposes of the school</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We are all pulling in the same direction for our students</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Our educational goals and purposes are clear</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There is a great deal of co-operative effort to provide quality learning opportunities for students</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Teachers share their teaching practices and ideas with colleagues</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Other teachers are a great source of new ideas for my teaching</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Teachers keep up with research developments in their field of teaching</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 Staff members maintain high standards in their teaching</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Teachers are connected with wider professional networks such as subject associations and universities</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We solve problems; we don’t just talk about them</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Teachers believe they can get through to even the most difficult students</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Teachers think that all students are capable of learning and developing</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Teachers make sure parents are well informed about school programs and how to support them</a:t>
            </a:r>
            <a:endParaRPr lang="en-AU" sz="4500" dirty="0" smtClean="0">
              <a:solidFill>
                <a:schemeClr val="tx1"/>
              </a:solidFill>
            </a:endParaRPr>
          </a:p>
          <a:p>
            <a:pPr marL="514350" lvl="0" indent="-514350">
              <a:buFont typeface="+mj-lt"/>
              <a:buAutoNum type="arabicPeriod"/>
            </a:pPr>
            <a:r>
              <a:rPr lang="en-US" sz="4500" dirty="0" smtClean="0">
                <a:solidFill>
                  <a:schemeClr val="tx1"/>
                </a:solidFill>
              </a:rPr>
              <a:t>My school encourages study for further professional qualifications</a:t>
            </a:r>
            <a:endParaRPr lang="en-AU" sz="4500" dirty="0" smtClean="0">
              <a:solidFill>
                <a:schemeClr val="tx1"/>
              </a:solidFill>
            </a:endParaRPr>
          </a:p>
          <a:p>
            <a:pPr algn="r">
              <a:buNone/>
            </a:pPr>
            <a:endParaRPr lang="en-AU" b="1" dirty="0" smtClean="0"/>
          </a:p>
          <a:p>
            <a:pPr algn="r">
              <a:buNone/>
            </a:pPr>
            <a:r>
              <a:rPr lang="en-AU" b="1" dirty="0" err="1" smtClean="0"/>
              <a:t>Cronbach’s</a:t>
            </a:r>
            <a:r>
              <a:rPr lang="en-AU" b="1" dirty="0" smtClean="0"/>
              <a:t> Alpha:  0.912</a:t>
            </a:r>
            <a:endParaRPr lang="en-A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102955"/>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1: PROFESSIONAL CULTURE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Part A.  To what extent do you disagree or agree with each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the following statements about your school </a:t>
            </a:r>
            <a:r>
              <a:rPr kumimoji="0" lang="en-AU" sz="1600" b="1" i="0" u="sng" strike="noStrike" cap="none" normalizeH="0" baseline="0" dirty="0" smtClean="0">
                <a:ln>
                  <a:noFill/>
                </a:ln>
                <a:solidFill>
                  <a:schemeClr val="tx1"/>
                </a:solidFill>
                <a:effectLst/>
                <a:ea typeface="Times New Roman" pitchFamily="18" charset="0"/>
                <a:cs typeface="Arial" pitchFamily="34" charset="0"/>
              </a:rPr>
              <a:t>as a professional culture</a:t>
            </a:r>
            <a:r>
              <a:rPr kumimoji="0" lang="en-AU" sz="1600" b="1" i="0" u="none" strike="noStrike" cap="none" normalizeH="0" baseline="0" dirty="0" smtClean="0">
                <a:ln>
                  <a:noFill/>
                </a:ln>
                <a:solidFill>
                  <a:schemeClr val="tx1"/>
                </a:solidFill>
                <a:effectLst/>
                <a:ea typeface="Times New Roman" pitchFamily="18" charset="0"/>
                <a:cs typeface="Arial" pitchFamily="34" charset="0"/>
              </a:rPr>
              <a:t>?</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5" name="Picture 13"/>
          <p:cNvPicPr>
            <a:picLocks noChangeAspect="1" noChangeArrowheads="1"/>
          </p:cNvPicPr>
          <p:nvPr/>
        </p:nvPicPr>
        <p:blipFill>
          <a:blip r:embed="rId2" cstate="print"/>
          <a:srcRect/>
          <a:stretch>
            <a:fillRect/>
          </a:stretch>
        </p:blipFill>
        <p:spPr bwMode="auto">
          <a:xfrm>
            <a:off x="143000" y="1268760"/>
            <a:ext cx="9001000" cy="5184576"/>
          </a:xfrm>
          <a:prstGeom prst="rect">
            <a:avLst/>
          </a:prstGeom>
          <a:noFill/>
        </p:spPr>
      </p:pic>
      <p:sp>
        <p:nvSpPr>
          <p:cNvPr id="16387" name="Rectangle 3"/>
          <p:cNvSpPr>
            <a:spLocks noChangeArrowheads="1"/>
          </p:cNvSpPr>
          <p:nvPr/>
        </p:nvSpPr>
        <p:spPr bwMode="auto">
          <a:xfrm>
            <a:off x="0" y="441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a:r>
            <a:br>
              <a:rPr kumimoji="0" lang="en-AU"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b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b="1" dirty="0" smtClean="0">
                <a:solidFill>
                  <a:srgbClr val="663366"/>
                </a:solidFill>
                <a:latin typeface="Calibri" pitchFamily="34" charset="0"/>
              </a:rPr>
              <a:t>Domain 1: Professional Culture</a:t>
            </a:r>
            <a:endParaRPr lang="en-AU" sz="3200" dirty="0">
              <a:solidFill>
                <a:srgbClr val="663366"/>
              </a:solidFill>
              <a:latin typeface="Calibri" pitchFamily="34" charset="0"/>
            </a:endParaRPr>
          </a:p>
        </p:txBody>
      </p:sp>
      <p:sp>
        <p:nvSpPr>
          <p:cNvPr id="3" name="Content Placeholder 2"/>
          <p:cNvSpPr>
            <a:spLocks noGrp="1"/>
          </p:cNvSpPr>
          <p:nvPr>
            <p:ph idx="1"/>
          </p:nvPr>
        </p:nvSpPr>
        <p:spPr>
          <a:xfrm>
            <a:off x="457200" y="1412776"/>
            <a:ext cx="8229600" cy="5112568"/>
          </a:xfrm>
        </p:spPr>
        <p:txBody>
          <a:bodyPr>
            <a:normAutofit fontScale="85000" lnSpcReduction="20000"/>
          </a:bodyPr>
          <a:lstStyle/>
          <a:p>
            <a:pPr>
              <a:buNone/>
            </a:pPr>
            <a:r>
              <a:rPr lang="en-AU" b="1" dirty="0" smtClean="0">
                <a:solidFill>
                  <a:schemeClr val="tx1"/>
                </a:solidFill>
              </a:rPr>
              <a:t>How often have the following types of interactions taken place with colleagues in your school </a:t>
            </a:r>
            <a:r>
              <a:rPr lang="en-AU" b="1" u="sng" dirty="0" smtClean="0">
                <a:solidFill>
                  <a:schemeClr val="tx1"/>
                </a:solidFill>
              </a:rPr>
              <a:t>over the past year?</a:t>
            </a:r>
          </a:p>
          <a:p>
            <a:pPr>
              <a:buNone/>
            </a:pPr>
            <a:endParaRPr lang="en-AU" dirty="0" smtClean="0">
              <a:solidFill>
                <a:schemeClr val="tx1"/>
              </a:solidFill>
            </a:endParaRPr>
          </a:p>
          <a:p>
            <a:pPr lvl="0"/>
            <a:r>
              <a:rPr lang="en-US" dirty="0" smtClean="0">
                <a:solidFill>
                  <a:schemeClr val="tx1"/>
                </a:solidFill>
              </a:rPr>
              <a:t>Discussions about how to teach a concept or skill</a:t>
            </a:r>
            <a:endParaRPr lang="en-AU" dirty="0" smtClean="0">
              <a:solidFill>
                <a:schemeClr val="tx1"/>
              </a:solidFill>
            </a:endParaRPr>
          </a:p>
          <a:p>
            <a:pPr lvl="0"/>
            <a:r>
              <a:rPr lang="en-US" dirty="0" smtClean="0">
                <a:solidFill>
                  <a:schemeClr val="tx1"/>
                </a:solidFill>
              </a:rPr>
              <a:t>Working together on preparing units of work and teaching materials</a:t>
            </a:r>
            <a:endParaRPr lang="en-AU" dirty="0" smtClean="0">
              <a:solidFill>
                <a:schemeClr val="tx1"/>
              </a:solidFill>
            </a:endParaRPr>
          </a:p>
          <a:p>
            <a:pPr lvl="0"/>
            <a:r>
              <a:rPr lang="en-US" dirty="0" smtClean="0">
                <a:solidFill>
                  <a:schemeClr val="tx1"/>
                </a:solidFill>
              </a:rPr>
              <a:t>Receiving useful suggestions about teaching materials and techniques from colleagues</a:t>
            </a:r>
            <a:endParaRPr lang="en-AU" dirty="0" smtClean="0">
              <a:solidFill>
                <a:schemeClr val="tx1"/>
              </a:solidFill>
            </a:endParaRPr>
          </a:p>
          <a:p>
            <a:pPr lvl="0"/>
            <a:r>
              <a:rPr lang="en-US" dirty="0" smtClean="0">
                <a:solidFill>
                  <a:schemeClr val="tx1"/>
                </a:solidFill>
              </a:rPr>
              <a:t> Visiting other teachers’ classrooms to learn from their teaching</a:t>
            </a:r>
            <a:endParaRPr lang="en-AU" dirty="0" smtClean="0">
              <a:solidFill>
                <a:schemeClr val="tx1"/>
              </a:solidFill>
            </a:endParaRPr>
          </a:p>
          <a:p>
            <a:pPr lvl="0"/>
            <a:r>
              <a:rPr lang="en-US" dirty="0" smtClean="0">
                <a:solidFill>
                  <a:schemeClr val="tx1"/>
                </a:solidFill>
              </a:rPr>
              <a:t>Visits from colleagues to observe my teaching</a:t>
            </a:r>
            <a:endParaRPr lang="en-AU" dirty="0" smtClean="0">
              <a:solidFill>
                <a:schemeClr val="tx1"/>
              </a:solidFill>
            </a:endParaRPr>
          </a:p>
          <a:p>
            <a:pPr lvl="0"/>
            <a:r>
              <a:rPr lang="en-US" dirty="0" smtClean="0">
                <a:solidFill>
                  <a:schemeClr val="tx1"/>
                </a:solidFill>
              </a:rPr>
              <a:t>Reading and diagnosing each other’s students’ work</a:t>
            </a:r>
            <a:endParaRPr lang="en-AU" dirty="0" smtClean="0">
              <a:solidFill>
                <a:schemeClr val="tx1"/>
              </a:solidFill>
            </a:endParaRPr>
          </a:p>
          <a:p>
            <a:pPr lvl="0"/>
            <a:r>
              <a:rPr lang="en-US" dirty="0" smtClean="0">
                <a:solidFill>
                  <a:schemeClr val="tx1"/>
                </a:solidFill>
              </a:rPr>
              <a:t>Receiving useful feedback from colleagues about my teaching</a:t>
            </a:r>
            <a:endParaRPr lang="en-AU" dirty="0" smtClean="0">
              <a:solidFill>
                <a:schemeClr val="tx1"/>
              </a:solidFill>
            </a:endParaRPr>
          </a:p>
          <a:p>
            <a:pPr lvl="0"/>
            <a:r>
              <a:rPr lang="en-US" dirty="0" smtClean="0">
                <a:solidFill>
                  <a:schemeClr val="tx1"/>
                </a:solidFill>
              </a:rPr>
              <a:t>Coordinating the content of my courses with those of other teachers</a:t>
            </a:r>
            <a:endParaRPr lang="en-AU" dirty="0" smtClean="0">
              <a:solidFill>
                <a:schemeClr val="tx1"/>
              </a:solidFill>
            </a:endParaRPr>
          </a:p>
          <a:p>
            <a:pPr lvl="0"/>
            <a:r>
              <a:rPr lang="en-US" dirty="0" smtClean="0">
                <a:solidFill>
                  <a:schemeClr val="tx1"/>
                </a:solidFill>
              </a:rPr>
              <a:t>Selecting common themes in our teaching</a:t>
            </a:r>
            <a:endParaRPr lang="en-AU" dirty="0" smtClean="0">
              <a:solidFill>
                <a:schemeClr val="tx1"/>
              </a:solidFill>
            </a:endParaRPr>
          </a:p>
          <a:p>
            <a:pPr lvl="0"/>
            <a:r>
              <a:rPr lang="en-US" dirty="0" smtClean="0">
                <a:solidFill>
                  <a:schemeClr val="tx1"/>
                </a:solidFill>
              </a:rPr>
              <a:t>Reading and discussing recent research about teaching and learning </a:t>
            </a:r>
          </a:p>
          <a:p>
            <a:pPr lvl="0"/>
            <a:endParaRPr lang="en-AU" b="1" dirty="0" smtClean="0"/>
          </a:p>
          <a:p>
            <a:pPr algn="r">
              <a:buNone/>
            </a:pPr>
            <a:r>
              <a:rPr lang="en-AU" b="1" dirty="0" err="1" smtClean="0"/>
              <a:t>Cronbach’s</a:t>
            </a:r>
            <a:r>
              <a:rPr lang="en-AU" b="1" dirty="0" smtClean="0"/>
              <a:t> Alpha:  0.922</a:t>
            </a:r>
            <a:endParaRPr lang="en-A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859340"/>
            <a:ext cx="4572000" cy="3139321"/>
          </a:xfrm>
          <a:prstGeom prst="rect">
            <a:avLst/>
          </a:prstGeom>
        </p:spPr>
        <p:txBody>
          <a:bodyPr>
            <a:spAutoFit/>
          </a:bodyPr>
          <a:lstStyle/>
          <a:p>
            <a:endParaRPr lang="en-AU" dirty="0" smtClean="0"/>
          </a:p>
          <a:p>
            <a:r>
              <a:rPr lang="en-AU" dirty="0" smtClean="0"/>
              <a:t>Professional Community Framework </a:t>
            </a:r>
          </a:p>
          <a:p>
            <a:r>
              <a:rPr lang="en-AU" dirty="0" smtClean="0"/>
              <a:t>ACER Accreditation System </a:t>
            </a:r>
          </a:p>
          <a:p>
            <a:r>
              <a:rPr lang="en-US" dirty="0" smtClean="0"/>
              <a:t>Building a Culture of Performance and Development in your school </a:t>
            </a:r>
          </a:p>
          <a:p>
            <a:r>
              <a:rPr lang="en-US" dirty="0" smtClean="0"/>
              <a:t>School improvement through effective leadership, development and accreditation </a:t>
            </a:r>
          </a:p>
          <a:p>
            <a:r>
              <a:rPr lang="en-US" dirty="0" smtClean="0"/>
              <a:t>© </a:t>
            </a:r>
            <a:r>
              <a:rPr lang="en-US" dirty="0" smtClean="0"/>
              <a:t>The Australian Council </a:t>
            </a:r>
            <a:r>
              <a:rPr lang="en-US" i="1" dirty="0" smtClean="0"/>
              <a:t>for Educational Research Ltd (ABN: 19 004 398 145) 2015. All rights reserved. </a:t>
            </a:r>
          </a:p>
          <a:p>
            <a:r>
              <a:rPr lang="en-US" dirty="0" smtClean="0"/>
              <a:t>Australian Council </a:t>
            </a:r>
            <a:r>
              <a:rPr lang="en-US" i="1" dirty="0" smtClean="0"/>
              <a:t>for Educational Research</a:t>
            </a:r>
            <a:endParaRPr lang="en-AU" dirty="0"/>
          </a:p>
        </p:txBody>
      </p:sp>
      <p:pic>
        <p:nvPicPr>
          <p:cNvPr id="2050" name="Picture 2"/>
          <p:cNvPicPr>
            <a:picLocks noChangeAspect="1" noChangeArrowheads="1"/>
          </p:cNvPicPr>
          <p:nvPr/>
        </p:nvPicPr>
        <p:blipFill>
          <a:blip r:embed="rId2"/>
          <a:srcRect/>
          <a:stretch>
            <a:fillRect/>
          </a:stretch>
        </p:blipFill>
        <p:spPr bwMode="auto">
          <a:xfrm>
            <a:off x="0" y="0"/>
            <a:ext cx="11868150" cy="11325225"/>
          </a:xfrm>
          <a:prstGeom prst="rect">
            <a:avLst/>
          </a:prstGeom>
          <a:noFill/>
          <a:ln w="9525">
            <a:noFill/>
            <a:miter lim="800000"/>
            <a:headEnd/>
            <a:tailEnd/>
          </a:ln>
        </p:spPr>
      </p:pic>
      <p:sp>
        <p:nvSpPr>
          <p:cNvPr id="6" name="Rectangle 5"/>
          <p:cNvSpPr/>
          <p:nvPr/>
        </p:nvSpPr>
        <p:spPr>
          <a:xfrm>
            <a:off x="318499" y="1428108"/>
            <a:ext cx="8332341" cy="5262979"/>
          </a:xfrm>
          <a:prstGeom prst="rect">
            <a:avLst/>
          </a:prstGeom>
        </p:spPr>
        <p:txBody>
          <a:bodyPr wrap="square">
            <a:spAutoFit/>
          </a:bodyPr>
          <a:lstStyle/>
          <a:p>
            <a:endParaRPr lang="en-AU" dirty="0" smtClean="0"/>
          </a:p>
          <a:p>
            <a:r>
              <a:rPr lang="en-AU" sz="4000" dirty="0" smtClean="0">
                <a:solidFill>
                  <a:schemeClr val="bg1"/>
                </a:solidFill>
              </a:rPr>
              <a:t>Professional </a:t>
            </a:r>
            <a:r>
              <a:rPr lang="en-AU" sz="4000" dirty="0" smtClean="0">
                <a:solidFill>
                  <a:schemeClr val="bg1"/>
                </a:solidFill>
              </a:rPr>
              <a:t>Community Framework </a:t>
            </a:r>
          </a:p>
          <a:p>
            <a:r>
              <a:rPr lang="en-AU" sz="4000" dirty="0" smtClean="0">
                <a:solidFill>
                  <a:schemeClr val="bg1"/>
                </a:solidFill>
              </a:rPr>
              <a:t>A</a:t>
            </a:r>
            <a:r>
              <a:rPr lang="en-AU" sz="4000" b="1" dirty="0" smtClean="0">
                <a:solidFill>
                  <a:schemeClr val="bg1"/>
                </a:solidFill>
              </a:rPr>
              <a:t>C</a:t>
            </a:r>
            <a:r>
              <a:rPr lang="en-AU" sz="4000" dirty="0" smtClean="0">
                <a:solidFill>
                  <a:schemeClr val="bg1"/>
                </a:solidFill>
              </a:rPr>
              <a:t>ER Accreditation </a:t>
            </a:r>
            <a:r>
              <a:rPr lang="en-AU" sz="4000" dirty="0" smtClean="0">
                <a:solidFill>
                  <a:schemeClr val="bg1"/>
                </a:solidFill>
              </a:rPr>
              <a:t>System</a:t>
            </a:r>
          </a:p>
          <a:p>
            <a:r>
              <a:rPr lang="en-AU" sz="3600" dirty="0" smtClean="0">
                <a:solidFill>
                  <a:schemeClr val="bg1"/>
                </a:solidFill>
              </a:rPr>
              <a:t> </a:t>
            </a:r>
            <a:endParaRPr lang="en-AU" sz="3600" dirty="0" smtClean="0">
              <a:solidFill>
                <a:schemeClr val="bg1"/>
              </a:solidFill>
            </a:endParaRPr>
          </a:p>
          <a:p>
            <a:r>
              <a:rPr lang="en-US" sz="2800" dirty="0" smtClean="0">
                <a:solidFill>
                  <a:schemeClr val="bg1"/>
                </a:solidFill>
              </a:rPr>
              <a:t>Building a Culture of Performance and Development in your school </a:t>
            </a:r>
          </a:p>
          <a:p>
            <a:r>
              <a:rPr lang="en-US" sz="2800" dirty="0" smtClean="0">
                <a:solidFill>
                  <a:schemeClr val="bg1"/>
                </a:solidFill>
              </a:rPr>
              <a:t>School improvement through effective leadership, development and </a:t>
            </a:r>
            <a:r>
              <a:rPr lang="en-US" sz="2800" dirty="0" smtClean="0">
                <a:solidFill>
                  <a:schemeClr val="bg1"/>
                </a:solidFill>
              </a:rPr>
              <a:t>accreditation</a:t>
            </a:r>
          </a:p>
          <a:p>
            <a:endParaRPr lang="en-US" dirty="0" smtClean="0">
              <a:solidFill>
                <a:schemeClr val="bg1"/>
              </a:solidFill>
            </a:endParaRPr>
          </a:p>
          <a:p>
            <a:endParaRPr lang="en-US" dirty="0" smtClean="0">
              <a:solidFill>
                <a:schemeClr val="bg1"/>
              </a:solidFill>
            </a:endParaRPr>
          </a:p>
          <a:p>
            <a:r>
              <a:rPr lang="en-US" sz="1600" dirty="0" smtClean="0">
                <a:solidFill>
                  <a:schemeClr val="bg1"/>
                </a:solidFill>
              </a:rPr>
              <a:t>© The Australian Council </a:t>
            </a:r>
            <a:r>
              <a:rPr lang="en-US" sz="1600" i="1" dirty="0" smtClean="0">
                <a:solidFill>
                  <a:schemeClr val="bg1"/>
                </a:solidFill>
              </a:rPr>
              <a:t>for Educational Research Ltd (ABN: 19 004 398 145) 2015. All rights reserved. </a:t>
            </a:r>
          </a:p>
          <a:p>
            <a:r>
              <a:rPr lang="en-US" sz="1600" dirty="0" smtClean="0">
                <a:solidFill>
                  <a:schemeClr val="bg1"/>
                </a:solidFill>
              </a:rPr>
              <a:t>Australian Council </a:t>
            </a:r>
            <a:r>
              <a:rPr lang="en-US" sz="1600" i="1" dirty="0" smtClean="0">
                <a:solidFill>
                  <a:schemeClr val="bg1"/>
                </a:solidFill>
              </a:rPr>
              <a:t>for Educational Research</a:t>
            </a:r>
            <a:endParaRPr lang="en-AU" sz="16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342039"/>
            <a:ext cx="5445401"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1: PROFESSIONAL CULTURE</a:t>
            </a:r>
          </a:p>
          <a:p>
            <a:pPr fontAlgn="base">
              <a:spcBef>
                <a:spcPct val="0"/>
              </a:spcBef>
              <a:spcAft>
                <a:spcPct val="0"/>
              </a:spcAft>
            </a:pPr>
            <a:endParaRPr kumimoji="0" lang="en-AU" sz="16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Part B. How often have the following types of interactions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sng" strike="noStrike" cap="none" normalizeH="0" baseline="0" dirty="0" smtClean="0">
                <a:ln>
                  <a:noFill/>
                </a:ln>
                <a:solidFill>
                  <a:schemeClr val="tx1"/>
                </a:solidFill>
                <a:effectLst/>
                <a:ea typeface="Times New Roman" pitchFamily="18" charset="0"/>
                <a:cs typeface="Arial" pitchFamily="34" charset="0"/>
              </a:rPr>
              <a:t>taken place </a:t>
            </a:r>
            <a:r>
              <a:rPr kumimoji="0" lang="en-AU" sz="1600" b="1" i="0" u="none" strike="noStrike" cap="none" normalizeH="0" baseline="0" dirty="0" smtClean="0">
                <a:ln>
                  <a:noFill/>
                </a:ln>
                <a:solidFill>
                  <a:schemeClr val="tx1"/>
                </a:solidFill>
                <a:effectLst/>
                <a:ea typeface="Times New Roman" pitchFamily="18" charset="0"/>
                <a:cs typeface="Arial" pitchFamily="34" charset="0"/>
              </a:rPr>
              <a:t>with colleagues in your school </a:t>
            </a:r>
            <a:r>
              <a:rPr kumimoji="0" lang="en-AU" sz="1600" b="1" i="0" u="sng" strike="noStrike" cap="none" normalizeH="0" baseline="0" dirty="0" smtClean="0">
                <a:ln>
                  <a:noFill/>
                </a:ln>
                <a:solidFill>
                  <a:schemeClr val="tx1"/>
                </a:solidFill>
                <a:effectLst/>
                <a:ea typeface="Times New Roman" pitchFamily="18" charset="0"/>
                <a:cs typeface="Arial" pitchFamily="34" charset="0"/>
              </a:rPr>
              <a:t>over the past year?</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smtClean="0">
              <a:ln>
                <a:noFill/>
              </a:ln>
              <a:solidFill>
                <a:schemeClr val="tx1"/>
              </a:solidFill>
              <a:effectLst/>
              <a:cs typeface="Arial" pitchFamily="34" charset="0"/>
            </a:endParaRPr>
          </a:p>
        </p:txBody>
      </p:sp>
      <p:pic>
        <p:nvPicPr>
          <p:cNvPr id="17409" name="Picture 21"/>
          <p:cNvPicPr>
            <a:picLocks noChangeAspect="1" noChangeArrowheads="1"/>
          </p:cNvPicPr>
          <p:nvPr/>
        </p:nvPicPr>
        <p:blipFill>
          <a:blip r:embed="rId2" cstate="print"/>
          <a:srcRect/>
          <a:stretch>
            <a:fillRect/>
          </a:stretch>
        </p:blipFill>
        <p:spPr bwMode="auto">
          <a:xfrm>
            <a:off x="-1" y="1628800"/>
            <a:ext cx="9152145" cy="4824536"/>
          </a:xfrm>
          <a:prstGeom prst="rect">
            <a:avLst/>
          </a:prstGeom>
          <a:noFill/>
        </p:spPr>
      </p:pic>
      <p:sp>
        <p:nvSpPr>
          <p:cNvPr id="17411" name="Rectangle 3"/>
          <p:cNvSpPr>
            <a:spLocks noChangeArrowheads="1"/>
          </p:cNvSpPr>
          <p:nvPr/>
        </p:nvSpPr>
        <p:spPr bwMode="auto">
          <a:xfrm>
            <a:off x="0" y="3019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A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271101"/>
            <a:ext cx="550810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2: LEADERSHIP</a:t>
            </a:r>
          </a:p>
          <a:p>
            <a:pPr marL="0" marR="0" lvl="0" indent="0" algn="l" defTabSz="914400" rtl="0" eaLnBrk="1" fontAlgn="base" latinLnBrk="0" hangingPunct="1">
              <a:lnSpc>
                <a:spcPct val="100000"/>
              </a:lnSpc>
              <a:spcBef>
                <a:spcPct val="0"/>
              </a:spcBef>
              <a:spcAft>
                <a:spcPct val="0"/>
              </a:spcAft>
              <a:buClrTx/>
              <a:buSzTx/>
              <a:buFontTx/>
              <a:buNone/>
              <a:tabLst/>
            </a:pPr>
            <a:endParaRPr lang="en-AU" sz="1600" b="1" dirty="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cs typeface="Arial" pitchFamily="34" charset="0"/>
              </a:rPr>
              <a:t>To what extent do you agree or disagree with each of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cs typeface="Arial" pitchFamily="34" charset="0"/>
              </a:rPr>
              <a:t> following statements about your school leadership team</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3" name="Picture 22"/>
          <p:cNvPicPr>
            <a:picLocks noChangeAspect="1" noChangeArrowheads="1"/>
          </p:cNvPicPr>
          <p:nvPr/>
        </p:nvPicPr>
        <p:blipFill>
          <a:blip r:embed="rId2" cstate="print"/>
          <a:srcRect/>
          <a:stretch>
            <a:fillRect/>
          </a:stretch>
        </p:blipFill>
        <p:spPr bwMode="auto">
          <a:xfrm>
            <a:off x="1" y="1628800"/>
            <a:ext cx="9144000" cy="5229200"/>
          </a:xfrm>
          <a:prstGeom prst="rect">
            <a:avLst/>
          </a:prstGeom>
          <a:noFill/>
        </p:spPr>
      </p:pic>
      <p:sp>
        <p:nvSpPr>
          <p:cNvPr id="18435" name="Rectangle 3"/>
          <p:cNvSpPr>
            <a:spLocks noChangeArrowheads="1"/>
          </p:cNvSpPr>
          <p:nvPr/>
        </p:nvSpPr>
        <p:spPr bwMode="auto">
          <a:xfrm>
            <a:off x="0" y="475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A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7504" y="260647"/>
            <a:ext cx="6984776"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3: A FOCUS ON STUDENT ENGAGEMENT, LEARNING AND WELL BEING</a:t>
            </a:r>
          </a:p>
          <a:p>
            <a:pPr marL="0" marR="0" lvl="0" indent="0" algn="l" defTabSz="914400" rtl="0" eaLnBrk="1" fontAlgn="base" latinLnBrk="0" hangingPunct="1">
              <a:lnSpc>
                <a:spcPct val="100000"/>
              </a:lnSpc>
              <a:spcBef>
                <a:spcPct val="0"/>
              </a:spcBef>
              <a:spcAft>
                <a:spcPct val="0"/>
              </a:spcAft>
              <a:buClrTx/>
              <a:buSzTx/>
              <a:buFontTx/>
              <a:buNone/>
              <a:tabLst/>
            </a:pPr>
            <a:endParaRPr lang="en-AU" sz="1600" b="1" dirty="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To what extent do you agree with each of the following statements</a:t>
            </a:r>
            <a:r>
              <a:rPr kumimoji="0" lang="en-AU" sz="1600" b="1" i="0" u="none" strike="noStrike" cap="none" normalizeH="0" dirty="0" smtClean="0">
                <a:ln>
                  <a:noFill/>
                </a:ln>
                <a:solidFill>
                  <a:schemeClr val="tx1"/>
                </a:solidFill>
                <a:effectLst/>
                <a:ea typeface="Times New Roman" pitchFamily="18" charset="0"/>
                <a:cs typeface="Arial" pitchFamily="34" charset="0"/>
              </a:rPr>
              <a:t> about your school a s a professional community</a:t>
            </a:r>
            <a:r>
              <a:rPr kumimoji="0" lang="en-AU" sz="1600" b="1" i="0" u="none" strike="noStrike" cap="none" normalizeH="0" baseline="0" dirty="0" smtClean="0">
                <a:ln>
                  <a:noFill/>
                </a:ln>
                <a:solidFill>
                  <a:schemeClr val="tx1"/>
                </a:solidFill>
                <a:effectLst/>
                <a:ea typeface="Times New Roman" pitchFamily="18" charset="0"/>
                <a:cs typeface="Arial" pitchFamily="34" charset="0"/>
              </a:rPr>
              <a:t> </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7" name="Picture 15"/>
          <p:cNvPicPr>
            <a:picLocks noChangeAspect="1" noChangeArrowheads="1"/>
          </p:cNvPicPr>
          <p:nvPr/>
        </p:nvPicPr>
        <p:blipFill>
          <a:blip r:embed="rId2" cstate="print"/>
          <a:srcRect/>
          <a:stretch>
            <a:fillRect/>
          </a:stretch>
        </p:blipFill>
        <p:spPr bwMode="auto">
          <a:xfrm>
            <a:off x="0" y="1916831"/>
            <a:ext cx="9144000" cy="4320482"/>
          </a:xfrm>
          <a:prstGeom prst="rect">
            <a:avLst/>
          </a:prstGeom>
          <a:noFill/>
        </p:spPr>
      </p:pic>
      <p:sp>
        <p:nvSpPr>
          <p:cNvPr id="19459" name="Rectangle 3"/>
          <p:cNvSpPr>
            <a:spLocks noChangeArrowheads="1"/>
          </p:cNvSpPr>
          <p:nvPr/>
        </p:nvSpPr>
        <p:spPr bwMode="auto">
          <a:xfrm>
            <a:off x="0" y="4019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A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50" y="457200"/>
            <a:ext cx="7353300" cy="1143000"/>
          </a:xfrm>
        </p:spPr>
        <p:txBody>
          <a:bodyPr>
            <a:noAutofit/>
          </a:bodyPr>
          <a:lstStyle/>
          <a:p>
            <a:pPr algn="l"/>
            <a:r>
              <a:rPr lang="en-US" sz="2800" b="1" dirty="0" smtClean="0">
                <a:solidFill>
                  <a:schemeClr val="accent2">
                    <a:lumMod val="50000"/>
                  </a:schemeClr>
                </a:solidFill>
                <a:latin typeface="Calibri" pitchFamily="34" charset="0"/>
              </a:rPr>
              <a:t>DOMAIN 4: A FOCUS ON IMPROVING PROFESSIONAL KNOWLEDGE AND PRACTICE  </a:t>
            </a:r>
            <a:endParaRPr lang="en-AU" sz="2800" dirty="0">
              <a:solidFill>
                <a:schemeClr val="accent2">
                  <a:lumMod val="50000"/>
                </a:schemeClr>
              </a:solidFill>
              <a:latin typeface="Calibri" pitchFamily="34" charset="0"/>
            </a:endParaRPr>
          </a:p>
        </p:txBody>
      </p:sp>
      <p:sp>
        <p:nvSpPr>
          <p:cNvPr id="3" name="Content Placeholder 2"/>
          <p:cNvSpPr>
            <a:spLocks noGrp="1"/>
          </p:cNvSpPr>
          <p:nvPr>
            <p:ph idx="1"/>
          </p:nvPr>
        </p:nvSpPr>
        <p:spPr>
          <a:xfrm>
            <a:off x="336550" y="1828800"/>
            <a:ext cx="7353300" cy="4525963"/>
          </a:xfrm>
        </p:spPr>
        <p:txBody>
          <a:bodyPr>
            <a:normAutofit lnSpcReduction="10000"/>
          </a:bodyPr>
          <a:lstStyle/>
          <a:p>
            <a:pPr>
              <a:buNone/>
            </a:pPr>
            <a:r>
              <a:rPr lang="en-US" sz="2600" b="1" dirty="0" smtClean="0">
                <a:latin typeface="Calibri" pitchFamily="34" charset="0"/>
              </a:rPr>
              <a:t>Elements:</a:t>
            </a:r>
            <a:endParaRPr lang="en-AU" sz="2600" dirty="0" smtClean="0">
              <a:latin typeface="Calibri" pitchFamily="34" charset="0"/>
            </a:endParaRPr>
          </a:p>
          <a:p>
            <a:pPr marL="742950" lvl="0" indent="-742950">
              <a:buFont typeface="+mj-lt"/>
              <a:buAutoNum type="arabicPeriod"/>
            </a:pPr>
            <a:r>
              <a:rPr lang="en-US" sz="2600" b="1" dirty="0" smtClean="0">
                <a:latin typeface="Calibri" pitchFamily="34" charset="0"/>
              </a:rPr>
              <a:t>Teaching Standards</a:t>
            </a:r>
            <a:endParaRPr lang="en-AU" sz="2600" dirty="0" smtClean="0">
              <a:latin typeface="Calibri" pitchFamily="34" charset="0"/>
            </a:endParaRPr>
          </a:p>
          <a:p>
            <a:pPr marL="742950" indent="-742950">
              <a:buFont typeface="+mj-lt"/>
              <a:buAutoNum type="arabicPeriod"/>
            </a:pPr>
            <a:r>
              <a:rPr lang="en-US" sz="2600" b="1" dirty="0" smtClean="0">
                <a:latin typeface="Calibri" pitchFamily="34" charset="0"/>
              </a:rPr>
              <a:t>Research based teaching and professional knowledge</a:t>
            </a:r>
            <a:endParaRPr lang="en-AU" sz="2600" dirty="0" smtClean="0">
              <a:latin typeface="Calibri" pitchFamily="34" charset="0"/>
            </a:endParaRPr>
          </a:p>
          <a:p>
            <a:pPr marL="742950" indent="-742950">
              <a:buFont typeface="+mj-lt"/>
              <a:buAutoNum type="arabicPeriod"/>
            </a:pPr>
            <a:r>
              <a:rPr lang="en-US" sz="2600" b="1" dirty="0" smtClean="0">
                <a:latin typeface="Calibri" pitchFamily="34" charset="0"/>
              </a:rPr>
              <a:t>Effective modes of professional learning</a:t>
            </a:r>
            <a:endParaRPr lang="en-AU" sz="2600" dirty="0" smtClean="0">
              <a:latin typeface="Calibri" pitchFamily="34" charset="0"/>
            </a:endParaRPr>
          </a:p>
          <a:p>
            <a:pPr marL="742950" lvl="0" indent="-742950">
              <a:buFont typeface="+mj-lt"/>
              <a:buAutoNum type="arabicPeriod"/>
            </a:pPr>
            <a:r>
              <a:rPr lang="en-US" sz="2600" b="1" dirty="0" smtClean="0">
                <a:latin typeface="Calibri" pitchFamily="34" charset="0"/>
              </a:rPr>
              <a:t>The workplace is an important site for profession learning</a:t>
            </a:r>
            <a:endParaRPr lang="en-AU" sz="2600" dirty="0" smtClean="0">
              <a:latin typeface="Calibri" pitchFamily="34" charset="0"/>
            </a:endParaRPr>
          </a:p>
          <a:p>
            <a:pPr marL="742950" indent="-742950">
              <a:buFont typeface="+mj-lt"/>
              <a:buAutoNum type="arabicPeriod"/>
            </a:pPr>
            <a:r>
              <a:rPr lang="en-US" sz="2600" b="1" dirty="0" smtClean="0">
                <a:latin typeface="Calibri" pitchFamily="34" charset="0"/>
              </a:rPr>
              <a:t>Recognition for attaining standards for accomplished teaching (Professional certification)</a:t>
            </a:r>
            <a:endParaRPr lang="en-AU" sz="2600" dirty="0" smtClean="0">
              <a:latin typeface="Calibri" pitchFamily="34" charset="0"/>
            </a:endParaRPr>
          </a:p>
          <a:p>
            <a:pPr>
              <a:buNone/>
            </a:pPr>
            <a:r>
              <a:rPr lang="en-US" sz="2600" dirty="0" smtClean="0">
                <a:latin typeface="Calibri" pitchFamily="34" charset="0"/>
              </a:rPr>
              <a:t>  </a:t>
            </a:r>
            <a:endParaRPr lang="en-AU" sz="2600" dirty="0" smtClean="0">
              <a:latin typeface="Calibri" pitchFamily="34" charset="0"/>
            </a:endParaRPr>
          </a:p>
          <a:p>
            <a:endParaRPr lang="en-AU" sz="3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accent2">
                    <a:lumMod val="50000"/>
                  </a:schemeClr>
                </a:solidFill>
                <a:latin typeface="Calibri" pitchFamily="34" charset="0"/>
              </a:rPr>
              <a:t>DOMAIN 4: A FOCUS ON IMPROVING PROFESSIONAL KNOWLEDGE AND PRACTICE </a:t>
            </a:r>
            <a:endParaRPr lang="en-AU" sz="2800" dirty="0">
              <a:latin typeface="Calibri" pitchFamily="34" charset="0"/>
            </a:endParaRPr>
          </a:p>
        </p:txBody>
      </p:sp>
      <p:sp>
        <p:nvSpPr>
          <p:cNvPr id="3" name="Content Placeholder 2"/>
          <p:cNvSpPr>
            <a:spLocks noGrp="1"/>
          </p:cNvSpPr>
          <p:nvPr>
            <p:ph idx="1"/>
          </p:nvPr>
        </p:nvSpPr>
        <p:spPr>
          <a:xfrm>
            <a:off x="457200" y="1428108"/>
            <a:ext cx="8229600" cy="4997152"/>
          </a:xfrm>
        </p:spPr>
        <p:txBody>
          <a:bodyPr>
            <a:normAutofit/>
          </a:bodyPr>
          <a:lstStyle/>
          <a:p>
            <a:pPr>
              <a:buNone/>
            </a:pPr>
            <a:r>
              <a:rPr lang="en-US" b="1" dirty="0" smtClean="0">
                <a:latin typeface="Calibri" pitchFamily="34" charset="0"/>
              </a:rPr>
              <a:t>INDICATORS</a:t>
            </a:r>
            <a:endParaRPr lang="en-AU" dirty="0" smtClean="0">
              <a:latin typeface="Calibri" pitchFamily="34" charset="0"/>
            </a:endParaRPr>
          </a:p>
          <a:p>
            <a:pPr lvl="0"/>
            <a:r>
              <a:rPr lang="en-US" sz="1600" dirty="0" smtClean="0">
                <a:latin typeface="Calibri" pitchFamily="34" charset="0"/>
              </a:rPr>
              <a:t>The school has well-planned induction program for new teachers</a:t>
            </a:r>
            <a:endParaRPr lang="en-AU" sz="1600" dirty="0" smtClean="0">
              <a:latin typeface="Calibri" pitchFamily="34" charset="0"/>
            </a:endParaRPr>
          </a:p>
          <a:p>
            <a:pPr lvl="0"/>
            <a:r>
              <a:rPr lang="en-US" sz="1600" dirty="0" smtClean="0">
                <a:latin typeface="Calibri" pitchFamily="34" charset="0"/>
              </a:rPr>
              <a:t>There is clear, well-resourced school policy for supporting professional learning</a:t>
            </a:r>
            <a:endParaRPr lang="en-AU" sz="1600" dirty="0" smtClean="0">
              <a:latin typeface="Calibri" pitchFamily="34" charset="0"/>
            </a:endParaRPr>
          </a:p>
          <a:p>
            <a:pPr lvl="0"/>
            <a:r>
              <a:rPr lang="en-US" sz="1600" dirty="0" smtClean="0">
                <a:latin typeface="Calibri" pitchFamily="34" charset="0"/>
              </a:rPr>
              <a:t>Teachers use teaching standards in planning their professional learning priorities</a:t>
            </a:r>
            <a:endParaRPr lang="en-AU" sz="1600" dirty="0" smtClean="0">
              <a:latin typeface="Calibri" pitchFamily="34" charset="0"/>
            </a:endParaRPr>
          </a:p>
          <a:p>
            <a:pPr lvl="0"/>
            <a:r>
              <a:rPr lang="en-US" sz="1600" dirty="0" smtClean="0">
                <a:latin typeface="Calibri" pitchFamily="34" charset="0"/>
              </a:rPr>
              <a:t>Teachers can provide a research basis for the practices they use.  </a:t>
            </a:r>
            <a:endParaRPr lang="en-AU" sz="1600" dirty="0" smtClean="0">
              <a:latin typeface="Calibri" pitchFamily="34" charset="0"/>
            </a:endParaRPr>
          </a:p>
          <a:p>
            <a:pPr lvl="0"/>
            <a:r>
              <a:rPr lang="en-US" sz="1600" dirty="0" smtClean="0">
                <a:latin typeface="Calibri" pitchFamily="34" charset="0"/>
              </a:rPr>
              <a:t>Each teacher has a useful personal professional learning plan aligned with their learning priorities.</a:t>
            </a:r>
            <a:endParaRPr lang="en-AU" sz="1600" dirty="0" smtClean="0">
              <a:latin typeface="Calibri" pitchFamily="34" charset="0"/>
            </a:endParaRPr>
          </a:p>
          <a:p>
            <a:pPr lvl="0"/>
            <a:r>
              <a:rPr lang="en-US" sz="1600" dirty="0" smtClean="0">
                <a:latin typeface="Calibri" pitchFamily="34" charset="0"/>
              </a:rPr>
              <a:t>Teachers report that the school provides relevant sufficient and effective opportunities for professional learning.</a:t>
            </a:r>
            <a:endParaRPr lang="en-AU" sz="1600" dirty="0" smtClean="0">
              <a:latin typeface="Calibri" pitchFamily="34" charset="0"/>
            </a:endParaRPr>
          </a:p>
          <a:p>
            <a:pPr lvl="0"/>
            <a:r>
              <a:rPr lang="en-US" sz="1600" dirty="0" smtClean="0">
                <a:latin typeface="Calibri" pitchFamily="34" charset="0"/>
              </a:rPr>
              <a:t>Teachers report a sense of continuing professional learning and improved teaching as result of working in the school.</a:t>
            </a:r>
            <a:endParaRPr lang="en-AU" sz="1600" dirty="0" smtClean="0">
              <a:latin typeface="Calibri" pitchFamily="34" charset="0"/>
            </a:endParaRPr>
          </a:p>
          <a:p>
            <a:pPr lvl="0"/>
            <a:r>
              <a:rPr lang="en-US" sz="1600" dirty="0" smtClean="0">
                <a:latin typeface="Calibri" pitchFamily="34" charset="0"/>
              </a:rPr>
              <a:t>Teachers believe that the quality of teaching in the school is at a high level/ is improving </a:t>
            </a:r>
            <a:endParaRPr lang="en-AU" sz="1600" dirty="0" smtClean="0">
              <a:latin typeface="Calibri" pitchFamily="34" charset="0"/>
            </a:endParaRPr>
          </a:p>
          <a:p>
            <a:pPr lvl="0"/>
            <a:r>
              <a:rPr lang="en-US" sz="1600" dirty="0" smtClean="0">
                <a:latin typeface="Calibri" pitchFamily="34" charset="0"/>
              </a:rPr>
              <a:t>Teachers feel supported and treated like a professional.</a:t>
            </a:r>
            <a:endParaRPr lang="en-AU" sz="1600" dirty="0" smtClean="0">
              <a:latin typeface="Calibri" pitchFamily="34" charset="0"/>
            </a:endParaRPr>
          </a:p>
          <a:p>
            <a:pPr lvl="0"/>
            <a:r>
              <a:rPr lang="en-US" sz="1600" dirty="0" smtClean="0">
                <a:latin typeface="Calibri" pitchFamily="34" charset="0"/>
              </a:rPr>
              <a:t>Teachers believe that if they improve the quality of their teaching it will be recognized appropriately</a:t>
            </a:r>
            <a:endParaRPr lang="en-AU" sz="1600" dirty="0" smtClean="0">
              <a:latin typeface="Calibri" pitchFamily="34" charset="0"/>
            </a:endParaRPr>
          </a:p>
          <a:p>
            <a:pPr lvl="0"/>
            <a:r>
              <a:rPr lang="en-US" sz="1600" dirty="0" smtClean="0">
                <a:latin typeface="Calibri" pitchFamily="34" charset="0"/>
              </a:rPr>
              <a:t>The school leadership team knows which teachers are most effective</a:t>
            </a:r>
            <a:endParaRPr lang="en-AU" sz="1600" dirty="0" smtClean="0">
              <a:latin typeface="Calibri" pitchFamily="34" charset="0"/>
            </a:endParaRPr>
          </a:p>
          <a:p>
            <a:pPr lvl="0"/>
            <a:r>
              <a:rPr lang="en-US" sz="1600" dirty="0" smtClean="0">
                <a:latin typeface="Calibri" pitchFamily="34" charset="0"/>
              </a:rPr>
              <a:t>Teachers believe that the school does not tolerate poor teaching performance</a:t>
            </a:r>
            <a:endParaRPr lang="en-AU" sz="1600" dirty="0" smtClean="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243173"/>
          <a:ext cx="9144000" cy="5465845"/>
        </p:xfrm>
        <a:graphic>
          <a:graphicData uri="http://schemas.openxmlformats.org/drawingml/2006/table">
            <a:tbl>
              <a:tblPr/>
              <a:tblGrid>
                <a:gridCol w="2286000"/>
                <a:gridCol w="2286000"/>
                <a:gridCol w="2286000"/>
                <a:gridCol w="2286000"/>
              </a:tblGrid>
              <a:tr h="436645">
                <a:tc>
                  <a:txBody>
                    <a:bodyPr/>
                    <a:lstStyle/>
                    <a:p>
                      <a:pPr algn="ctr">
                        <a:spcAft>
                          <a:spcPts val="0"/>
                        </a:spcAft>
                      </a:pPr>
                      <a:r>
                        <a:rPr lang="en-US" sz="1100" b="1" dirty="0" smtClean="0">
                          <a:latin typeface="Calibri"/>
                          <a:ea typeface="Times New Roman"/>
                          <a:cs typeface="Arial"/>
                        </a:rPr>
                        <a:t>Level  One</a:t>
                      </a:r>
                      <a:endParaRPr lang="en-AU" sz="1100" dirty="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n-US" sz="1100" b="1" dirty="0" smtClean="0">
                          <a:latin typeface="Calibri"/>
                          <a:ea typeface="Times New Roman"/>
                          <a:cs typeface="Arial"/>
                        </a:rPr>
                        <a:t>Level Two</a:t>
                      </a:r>
                      <a:endParaRPr lang="en-AU" sz="1100" dirty="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n-US" sz="1100" b="1">
                          <a:latin typeface="Calibri"/>
                          <a:ea typeface="Times New Roman"/>
                          <a:cs typeface="Arial"/>
                        </a:rPr>
                        <a:t>Three:  </a:t>
                      </a:r>
                      <a:endParaRPr lang="en-AU" sz="1100">
                        <a:latin typeface="Cambria"/>
                        <a:ea typeface="Times New Roman"/>
                        <a:cs typeface="Times New Roman"/>
                      </a:endParaRPr>
                    </a:p>
                    <a:p>
                      <a:pPr algn="ctr">
                        <a:spcAft>
                          <a:spcPts val="0"/>
                        </a:spcAft>
                      </a:pPr>
                      <a:r>
                        <a:rPr lang="en-US" sz="1100" b="1">
                          <a:latin typeface="Calibri"/>
                          <a:ea typeface="Times New Roman"/>
                          <a:cs typeface="Arial"/>
                        </a:rPr>
                        <a:t>Accreditation Level</a:t>
                      </a:r>
                      <a:endParaRPr lang="en-AU" sz="110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spcAft>
                          <a:spcPts val="0"/>
                        </a:spcAft>
                      </a:pPr>
                      <a:r>
                        <a:rPr lang="en-US" sz="1100" b="1" dirty="0">
                          <a:latin typeface="Calibri"/>
                          <a:ea typeface="Times New Roman"/>
                          <a:cs typeface="Arial"/>
                        </a:rPr>
                        <a:t>Four: </a:t>
                      </a:r>
                      <a:endParaRPr lang="en-US" sz="1100" b="1" dirty="0" smtClean="0">
                        <a:latin typeface="Calibri"/>
                        <a:ea typeface="Times New Roman"/>
                        <a:cs typeface="Arial"/>
                      </a:endParaRPr>
                    </a:p>
                    <a:p>
                      <a:pPr algn="ctr">
                        <a:spcAft>
                          <a:spcPts val="0"/>
                        </a:spcAft>
                      </a:pPr>
                      <a:r>
                        <a:rPr lang="en-US" sz="1100" b="1" dirty="0" err="1" smtClean="0">
                          <a:latin typeface="Calibri"/>
                          <a:ea typeface="Times New Roman"/>
                          <a:cs typeface="Arial"/>
                        </a:rPr>
                        <a:t>Aspirational</a:t>
                      </a:r>
                      <a:endParaRPr lang="en-AU" sz="1100" dirty="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4747931">
                <a:tc>
                  <a:txBody>
                    <a:bodyPr/>
                    <a:lstStyle/>
                    <a:p>
                      <a:pPr>
                        <a:spcAft>
                          <a:spcPts val="0"/>
                        </a:spcAft>
                      </a:pPr>
                      <a:r>
                        <a:rPr lang="en-US" sz="1100" dirty="0">
                          <a:latin typeface="Calibri"/>
                          <a:ea typeface="Times New Roman"/>
                          <a:cs typeface="Times New Roman"/>
                        </a:rPr>
                        <a:t>There is </a:t>
                      </a:r>
                      <a:r>
                        <a:rPr lang="en-US" sz="1100" b="1" dirty="0">
                          <a:latin typeface="Calibri"/>
                          <a:ea typeface="Times New Roman"/>
                          <a:cs typeface="Times New Roman"/>
                        </a:rPr>
                        <a:t>little or no evidence </a:t>
                      </a:r>
                      <a:r>
                        <a:rPr lang="en-US" sz="1100" dirty="0">
                          <a:latin typeface="Calibri"/>
                          <a:ea typeface="Times New Roman"/>
                          <a:cs typeface="Times New Roman"/>
                        </a:rPr>
                        <a:t>that the school is implementing a policy that enables staff members to keep up with professional knowledge and best practice.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Few staff members believe the school provides opportunities for effective professional learning.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There is little or no evidence that teachers have a shared understanding of effective teaching and quality learning.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Few believe that their practice is improving as a result of working in the school.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There is little or no evidence that school leaders encourage teachers to draw on ideas and research about better ways to teach, and discuss them.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Few teachers feel supported</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Few teachers believe that if they improve the quality of their teaching it will be recognized appropriately</a:t>
                      </a:r>
                      <a:endParaRPr lang="en-AU" sz="1100" dirty="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libri"/>
                          <a:ea typeface="Times New Roman"/>
                          <a:cs typeface="Times New Roman"/>
                        </a:rPr>
                        <a:t>There </a:t>
                      </a:r>
                      <a:r>
                        <a:rPr lang="en-US" sz="1100" b="1" dirty="0">
                          <a:latin typeface="Calibri"/>
                          <a:ea typeface="Times New Roman"/>
                          <a:cs typeface="Times New Roman"/>
                        </a:rPr>
                        <a:t>is limited evidence </a:t>
                      </a:r>
                      <a:r>
                        <a:rPr lang="en-US" sz="1100" dirty="0">
                          <a:latin typeface="Calibri"/>
                          <a:ea typeface="Times New Roman"/>
                          <a:cs typeface="Times New Roman"/>
                        </a:rPr>
                        <a:t>that the school is implementing a policy that enables staff members to keep up with professional knowledge and best practice.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A minority of staff members believe the school provides opportunities for effective professional learning.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There is limited evidence that teachers have a shared understanding of effective teaching and quality learning.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Most do not believe that their practice is improving as a result of working in the school.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School leaders provide limited opportunities for teachers to draw on ideas and research about better ways to teach, or to discuss and evaluate them.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Most teachers do not feel supported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A minority believe that if they improve the quality of their teaching it will be recognized appropriately</a:t>
                      </a:r>
                      <a:endParaRPr lang="en-AU" sz="1100" dirty="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b="1" dirty="0">
                          <a:latin typeface="Calibri"/>
                          <a:ea typeface="Times New Roman"/>
                          <a:cs typeface="Times New Roman"/>
                        </a:rPr>
                        <a:t>There is clear, convincing and consistent evidence that the school is focusing on improving professional knowledge and practice.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The school is implementing a policy that enables staff members to keep up with professional knowledge and best practice.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Most staff members believe the school provides opportunities for effective professional learning.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Most have a shared understanding of effective teaching and quality learning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Most  believe that their practice is improving as a result of working in the school.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School leaders encourage teachers to draw on ideas and research about better ways to teach, and create opportunities to discuss and evaluate them.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Most teachers feel supported </a:t>
                      </a:r>
                      <a:endParaRPr lang="en-AU" sz="1100" dirty="0">
                        <a:latin typeface="Cambria"/>
                        <a:ea typeface="Times New Roman"/>
                        <a:cs typeface="Times New Roman"/>
                      </a:endParaRPr>
                    </a:p>
                    <a:p>
                      <a:pPr marL="342900" lvl="0" indent="-342900">
                        <a:spcAft>
                          <a:spcPts val="0"/>
                        </a:spcAft>
                        <a:buFont typeface="Symbol"/>
                        <a:buChar char=""/>
                      </a:pPr>
                      <a:r>
                        <a:rPr lang="en-US" sz="1100" dirty="0">
                          <a:latin typeface="Calibri"/>
                          <a:ea typeface="Times New Roman"/>
                          <a:cs typeface="Times New Roman"/>
                        </a:rPr>
                        <a:t>Most teachers believe that if they improve the quality of their teaching it will be recognized appropriately</a:t>
                      </a:r>
                      <a:endParaRPr lang="en-AU" sz="1100" dirty="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100" dirty="0">
                          <a:latin typeface="Calibri"/>
                          <a:ea typeface="Times New Roman"/>
                          <a:cs typeface="Times New Roman"/>
                        </a:rPr>
                        <a:t>Strong professional communities are learning communities. They are committed to research-informed and evidence-based practice, collaborative feedback, and building the capacity of all through reflection and analysis.  Members of strong professional communities continue to experiment with new ideas and report to colleagues on what they have learnt.  The school has a professional learning program that : focuses on deepening  teachers’ knowledge of the content that students are to learn and how to address the different problems they have in learning that content; analyses of the differences between (a) actual student performance and (b) goals and standards for student learning; involves teachers in the identification of what they need to learn and in the development of the learning experiences in which they will be involved.  They know that deep professional learning depends on taking risks</a:t>
                      </a:r>
                      <a:r>
                        <a:rPr lang="en-US" sz="1100" dirty="0">
                          <a:solidFill>
                            <a:srgbClr val="000000"/>
                          </a:solidFill>
                          <a:latin typeface="Calibri"/>
                          <a:ea typeface="Times New Roman"/>
                          <a:cs typeface="Times New Roman"/>
                        </a:rPr>
                        <a:t>.  Members collectively keep up with professional knowledge and best practice.  School leaders lead discussions about the relative merits of current and alternative practices.</a:t>
                      </a:r>
                      <a:r>
                        <a:rPr lang="en-US" sz="1100" dirty="0">
                          <a:latin typeface="Calibri"/>
                          <a:ea typeface="Times New Roman"/>
                          <a:cs typeface="Times New Roman"/>
                        </a:rPr>
                        <a:t>  </a:t>
                      </a:r>
                      <a:endParaRPr lang="en-AU" sz="1100" dirty="0">
                        <a:latin typeface="Cambria"/>
                        <a:ea typeface="Times New Roman"/>
                        <a:cs typeface="Times New Roman"/>
                      </a:endParaRPr>
                    </a:p>
                  </a:txBody>
                  <a:tcPr marL="46442" marR="464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23528" y="319440"/>
            <a:ext cx="8280920" cy="738664"/>
          </a:xfrm>
          <a:prstGeom prst="rect">
            <a:avLst/>
          </a:prstGeom>
        </p:spPr>
        <p:txBody>
          <a:bodyPr wrap="square">
            <a:spAutoFit/>
          </a:bodyPr>
          <a:lstStyle/>
          <a:p>
            <a:r>
              <a:rPr lang="en-US" sz="2400" b="1" dirty="0" smtClean="0">
                <a:solidFill>
                  <a:schemeClr val="accent2">
                    <a:lumMod val="50000"/>
                  </a:schemeClr>
                </a:solidFill>
              </a:rPr>
              <a:t>RUBRIC  FOR DOMAIN 4: </a:t>
            </a:r>
          </a:p>
          <a:p>
            <a:r>
              <a:rPr lang="en-US" b="1" dirty="0" smtClean="0">
                <a:solidFill>
                  <a:schemeClr val="accent2">
                    <a:lumMod val="50000"/>
                  </a:schemeClr>
                </a:solidFill>
              </a:rPr>
              <a:t>A FOCUS ON IMPROVING PROFESSIONAL KNOWLEDGE AND PRACTICE -</a:t>
            </a:r>
            <a:endParaRPr lang="en-A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2485"/>
            <a:ext cx="8719695" cy="172354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4: PROFESSIONAL</a:t>
            </a:r>
            <a:r>
              <a:rPr kumimoji="0" lang="en-AU" sz="2000" b="1" i="0" u="none" strike="noStrike" cap="none" normalizeH="0" dirty="0" smtClean="0">
                <a:ln>
                  <a:noFill/>
                </a:ln>
                <a:solidFill>
                  <a:schemeClr val="accent2">
                    <a:lumMod val="50000"/>
                  </a:schemeClr>
                </a:solidFill>
                <a:effectLst/>
                <a:ea typeface="Times New Roman" pitchFamily="18" charset="0"/>
                <a:cs typeface="Arial" pitchFamily="34" charset="0"/>
              </a:rPr>
              <a:t> LEARNING: </a:t>
            </a:r>
            <a:r>
              <a:rPr kumimoji="0" lang="en-AU" sz="2000" b="1" i="0" u="none" strike="noStrike" cap="none" normalizeH="0" baseline="0" dirty="0" smtClean="0">
                <a:ln>
                  <a:noFill/>
                </a:ln>
                <a:solidFill>
                  <a:schemeClr val="accent2">
                    <a:lumMod val="50000"/>
                  </a:schemeClr>
                </a:solidFill>
                <a:effectLst/>
                <a:ea typeface="Times New Roman" pitchFamily="18" charset="0"/>
                <a:cs typeface="Arial" pitchFamily="34" charset="0"/>
              </a:rPr>
              <a:t>A FOCUS ON IMPROVING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accent2">
                    <a:lumMod val="50000"/>
                  </a:schemeClr>
                </a:solidFill>
                <a:effectLst/>
                <a:ea typeface="Times New Roman" pitchFamily="18" charset="0"/>
                <a:cs typeface="Arial" pitchFamily="34" charset="0"/>
              </a:rPr>
              <a:t>PROFESSIONAL KNOWLEDGE AND PRACTICE </a:t>
            </a:r>
          </a:p>
          <a:p>
            <a:pPr marL="0" marR="0" lvl="0" indent="0" algn="l" defTabSz="914400" rtl="0" eaLnBrk="1" fontAlgn="base" latinLnBrk="0" hangingPunct="1">
              <a:lnSpc>
                <a:spcPct val="100000"/>
              </a:lnSpc>
              <a:spcBef>
                <a:spcPct val="0"/>
              </a:spcBef>
              <a:spcAft>
                <a:spcPct val="0"/>
              </a:spcAft>
              <a:buClrTx/>
              <a:buSzTx/>
              <a:buFontTx/>
              <a:buNone/>
              <a:tabLst/>
            </a:pPr>
            <a:endParaRPr lang="en-AU" sz="1600" b="1" dirty="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To  what extent</a:t>
            </a:r>
            <a:r>
              <a:rPr kumimoji="0" lang="en-AU" sz="1600" b="1" i="0" u="none" strike="noStrike" cap="none" normalizeH="0" dirty="0" smtClean="0">
                <a:ln>
                  <a:noFill/>
                </a:ln>
                <a:solidFill>
                  <a:schemeClr val="tx1"/>
                </a:solidFill>
                <a:effectLst/>
                <a:ea typeface="Times New Roman" pitchFamily="18" charset="0"/>
                <a:cs typeface="Arial" pitchFamily="34" charset="0"/>
              </a:rPr>
              <a:t> do you agree </a:t>
            </a:r>
            <a:r>
              <a:rPr lang="en-AU" sz="1600" b="1" dirty="0" smtClean="0">
                <a:ea typeface="Times New Roman" pitchFamily="18" charset="0"/>
                <a:cs typeface="Arial" pitchFamily="34" charset="0"/>
              </a:rPr>
              <a:t>with each of the following statements about </a:t>
            </a:r>
            <a:r>
              <a:rPr lang="en-AU" sz="1600" b="1" u="sng" dirty="0" smtClean="0">
                <a:ea typeface="Times New Roman" pitchFamily="18" charset="0"/>
                <a:cs typeface="Arial" pitchFamily="34" charset="0"/>
              </a:rPr>
              <a:t>the effects </a:t>
            </a:r>
            <a:r>
              <a:rPr lang="en-AU" sz="1600" b="1" dirty="0" smtClean="0">
                <a:ea typeface="Times New Roman" pitchFamily="18" charset="0"/>
                <a:cs typeface="Arial" pitchFamily="34" charset="0"/>
              </a:rPr>
              <a:t>of professional</a:t>
            </a:r>
          </a:p>
          <a:p>
            <a:pPr marL="0" marR="0" lvl="0" indent="0" algn="l" defTabSz="914400" rtl="0" eaLnBrk="1" fontAlgn="base" latinLnBrk="0" hangingPunct="1">
              <a:lnSpc>
                <a:spcPct val="100000"/>
              </a:lnSpc>
              <a:spcBef>
                <a:spcPct val="0"/>
              </a:spcBef>
              <a:spcAft>
                <a:spcPct val="0"/>
              </a:spcAft>
              <a:buClrTx/>
              <a:buSzTx/>
              <a:buFontTx/>
              <a:buNone/>
              <a:tabLst/>
            </a:pPr>
            <a:r>
              <a:rPr lang="en-AU" sz="1600" b="1" dirty="0" smtClean="0">
                <a:ea typeface="Times New Roman" pitchFamily="18" charset="0"/>
                <a:cs typeface="Arial" pitchFamily="34" charset="0"/>
              </a:rPr>
              <a:t> learning </a:t>
            </a:r>
            <a:r>
              <a:rPr lang="en-AU" sz="1600" b="1" u="sng" dirty="0" smtClean="0">
                <a:ea typeface="Times New Roman" pitchFamily="18" charset="0"/>
                <a:cs typeface="Arial" pitchFamily="34" charset="0"/>
              </a:rPr>
              <a:t>provided by, or supported by, your school </a:t>
            </a:r>
            <a:r>
              <a:rPr lang="en-AU" sz="1600" b="1" dirty="0" smtClean="0">
                <a:ea typeface="Times New Roman" pitchFamily="18" charset="0"/>
                <a:cs typeface="Arial" pitchFamily="34" charset="0"/>
              </a:rPr>
              <a:t>over the past two years</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1" name="Picture 16"/>
          <p:cNvPicPr>
            <a:picLocks noChangeAspect="1" noChangeArrowheads="1"/>
          </p:cNvPicPr>
          <p:nvPr/>
        </p:nvPicPr>
        <p:blipFill>
          <a:blip r:embed="rId2" cstate="print"/>
          <a:srcRect/>
          <a:stretch>
            <a:fillRect/>
          </a:stretch>
        </p:blipFill>
        <p:spPr bwMode="auto">
          <a:xfrm>
            <a:off x="1" y="1484784"/>
            <a:ext cx="9144000" cy="5373216"/>
          </a:xfrm>
          <a:prstGeom prst="rect">
            <a:avLst/>
          </a:prstGeom>
          <a:noFill/>
        </p:spPr>
      </p:pic>
      <p:sp>
        <p:nvSpPr>
          <p:cNvPr id="20483" name="Rectangle 3"/>
          <p:cNvSpPr>
            <a:spLocks noChangeArrowheads="1"/>
          </p:cNvSpPr>
          <p:nvPr/>
        </p:nvSpPr>
        <p:spPr bwMode="auto">
          <a:xfrm>
            <a:off x="0" y="447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A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56999"/>
            <a:ext cx="8902117"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5: TEACHERS THINK SYSTEMATICALLY ABOUT THEIR PRACTICE AND LEARN FROM EXPERIENCE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accent2">
                    <a:lumMod val="50000"/>
                  </a:schemeClr>
                </a:solidFill>
                <a:effectLst/>
                <a:ea typeface="Times New Roman" pitchFamily="18" charset="0"/>
                <a:cs typeface="Arial" pitchFamily="34" charset="0"/>
              </a:rPr>
              <a:t>Part A: Performance and development plans</a:t>
            </a:r>
          </a:p>
          <a:p>
            <a:pPr marL="0" marR="0" lvl="0" indent="0" algn="l" defTabSz="914400" rtl="0" eaLnBrk="0" fontAlgn="base" latinLnBrk="0" hangingPunct="0">
              <a:lnSpc>
                <a:spcPct val="100000"/>
              </a:lnSpc>
              <a:spcBef>
                <a:spcPct val="0"/>
              </a:spcBef>
              <a:spcAft>
                <a:spcPct val="0"/>
              </a:spcAft>
              <a:buClrTx/>
              <a:buSzTx/>
              <a:buFontTx/>
              <a:buNone/>
              <a:tabLst/>
            </a:pPr>
            <a:endParaRPr lang="en-AU" sz="1600" b="1" dirty="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cs typeface="Arial" pitchFamily="34" charset="0"/>
              </a:rPr>
              <a:t>To what extent do you agree</a:t>
            </a:r>
            <a:r>
              <a:rPr kumimoji="0" lang="en-AU" sz="1600" b="1" i="0" u="none" strike="noStrike" cap="none" normalizeH="0" dirty="0" smtClean="0">
                <a:ln>
                  <a:noFill/>
                </a:ln>
                <a:solidFill>
                  <a:schemeClr val="tx1"/>
                </a:solidFill>
                <a:effectLst/>
                <a:cs typeface="Arial" pitchFamily="34" charset="0"/>
              </a:rPr>
              <a:t> with the following statements about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dirty="0" smtClean="0">
                <a:ln>
                  <a:noFill/>
                </a:ln>
                <a:solidFill>
                  <a:schemeClr val="tx1"/>
                </a:solidFill>
                <a:effectLst/>
                <a:cs typeface="Arial" pitchFamily="34" charset="0"/>
              </a:rPr>
              <a:t>performanc</a:t>
            </a:r>
            <a:r>
              <a:rPr lang="en-AU" sz="1600" b="1" dirty="0" smtClean="0">
                <a:cs typeface="Arial" pitchFamily="34" charset="0"/>
              </a:rPr>
              <a:t>e and development process in your school?</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5" name="Picture 23"/>
          <p:cNvPicPr>
            <a:picLocks noChangeAspect="1" noChangeArrowheads="1"/>
          </p:cNvPicPr>
          <p:nvPr/>
        </p:nvPicPr>
        <p:blipFill>
          <a:blip r:embed="rId2" cstate="print"/>
          <a:srcRect/>
          <a:stretch>
            <a:fillRect/>
          </a:stretch>
        </p:blipFill>
        <p:spPr bwMode="auto">
          <a:xfrm>
            <a:off x="0" y="1988840"/>
            <a:ext cx="9144000" cy="434339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625133"/>
            <a:ext cx="7153433" cy="16004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5: TEACHERS THINK SYSTEMATICALLY ABOUT </a:t>
            </a:r>
          </a:p>
          <a:p>
            <a:pPr fontAlgn="base">
              <a:spcBef>
                <a:spcPct val="0"/>
              </a:spcBef>
              <a:spcAft>
                <a:spcPct val="0"/>
              </a:spcAf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THEIR PRACTICE AND LEARN FROM EXPERIENCE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6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To what extent was your Performance and Development Plan informed by:</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Picture 24"/>
          <p:cNvPicPr>
            <a:picLocks noChangeAspect="1" noChangeArrowheads="1"/>
          </p:cNvPicPr>
          <p:nvPr/>
        </p:nvPicPr>
        <p:blipFill>
          <a:blip r:embed="rId2" cstate="print"/>
          <a:srcRect/>
          <a:stretch>
            <a:fillRect/>
          </a:stretch>
        </p:blipFill>
        <p:spPr bwMode="auto">
          <a:xfrm>
            <a:off x="0" y="2204864"/>
            <a:ext cx="9144000" cy="3096344"/>
          </a:xfrm>
          <a:prstGeom prst="rect">
            <a:avLst/>
          </a:prstGeom>
          <a:noFill/>
        </p:spPr>
      </p:pic>
      <p:sp>
        <p:nvSpPr>
          <p:cNvPr id="22531" name="Rectangle 3"/>
          <p:cNvSpPr>
            <a:spLocks noChangeArrowheads="1"/>
          </p:cNvSpPr>
          <p:nvPr/>
        </p:nvSpPr>
        <p:spPr bwMode="auto">
          <a:xfrm>
            <a:off x="0" y="2695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A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A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5536" y="260648"/>
            <a:ext cx="7153433" cy="240065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DOMAIN 5: TEACHERS THINK SYSTEMATICALLY ABOUT </a:t>
            </a:r>
          </a:p>
          <a:p>
            <a:pPr fontAlgn="base">
              <a:spcBef>
                <a:spcPct val="0"/>
              </a:spcBef>
              <a:spcAft>
                <a:spcPct val="0"/>
              </a:spcAft>
            </a:pPr>
            <a:r>
              <a:rPr kumimoji="0" lang="en-AU" sz="2400" b="1" i="0" u="none" strike="noStrike" cap="none" normalizeH="0" baseline="0" dirty="0" smtClean="0">
                <a:ln>
                  <a:noFill/>
                </a:ln>
                <a:solidFill>
                  <a:schemeClr val="accent2">
                    <a:lumMod val="50000"/>
                  </a:schemeClr>
                </a:solidFill>
                <a:effectLst/>
                <a:ea typeface="Times New Roman" pitchFamily="18" charset="0"/>
                <a:cs typeface="Arial" pitchFamily="34" charset="0"/>
              </a:rPr>
              <a:t>THEIR PRACTICE AND LEARN FROM EXPERIENCE</a:t>
            </a:r>
          </a:p>
          <a:p>
            <a:pPr marL="0" marR="0" lvl="0" indent="0" algn="l" defTabSz="914400" rtl="0" eaLnBrk="1" fontAlgn="base" latinLnBrk="0" hangingPunct="1">
              <a:lnSpc>
                <a:spcPct val="100000"/>
              </a:lnSpc>
              <a:spcBef>
                <a:spcPct val="0"/>
              </a:spcBef>
              <a:spcAft>
                <a:spcPct val="0"/>
              </a:spcAft>
              <a:buClrTx/>
              <a:buSzTx/>
              <a:buFontTx/>
              <a:buNone/>
              <a:tabLst/>
            </a:pPr>
            <a:endParaRPr lang="en-AU" sz="1600" b="1" dirty="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accent2">
                    <a:lumMod val="50000"/>
                  </a:schemeClr>
                </a:solidFill>
                <a:effectLst/>
                <a:ea typeface="Times New Roman" pitchFamily="18" charset="0"/>
                <a:cs typeface="Arial" pitchFamily="34" charset="0"/>
              </a:rPr>
              <a:t>Part B: Opportunities to receive feedback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AU" sz="1600" b="0" i="0" u="none" strike="noStrike" cap="none" normalizeH="0" baseline="0" dirty="0" smtClean="0">
              <a:ln>
                <a:noFill/>
              </a:ln>
              <a:solidFill>
                <a:schemeClr val="tx1"/>
              </a:solidFill>
              <a:effectLst/>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How frequently have you received the following types of feedback </a:t>
            </a:r>
          </a:p>
          <a:p>
            <a:pPr marL="342900" marR="0" lvl="0" indent="-342900" algn="l" defTabSz="914400" rtl="0" eaLnBrk="0" fontAlgn="base" latinLnBrk="0" hangingPunct="0">
              <a:lnSpc>
                <a:spcPct val="100000"/>
              </a:lnSpc>
              <a:spcBef>
                <a:spcPct val="0"/>
              </a:spcBef>
              <a:spcAft>
                <a:spcPct val="0"/>
              </a:spcAft>
              <a:buClrTx/>
              <a:buSzTx/>
              <a:tabLst/>
            </a:pPr>
            <a:r>
              <a:rPr kumimoji="0" lang="en-AU" sz="1600" b="1" i="0" u="none" strike="noStrike" cap="none" normalizeH="0" baseline="0" dirty="0" smtClean="0">
                <a:ln>
                  <a:noFill/>
                </a:ln>
                <a:solidFill>
                  <a:schemeClr val="tx1"/>
                </a:solidFill>
                <a:effectLst/>
                <a:ea typeface="Times New Roman" pitchFamily="18" charset="0"/>
                <a:cs typeface="Arial" pitchFamily="34" charset="0"/>
              </a:rPr>
              <a:t>in your school over the past school year? </a:t>
            </a:r>
            <a:endParaRPr kumimoji="0" lang="en-AU"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Picture 25"/>
          <p:cNvPicPr>
            <a:picLocks noChangeAspect="1" noChangeArrowheads="1"/>
          </p:cNvPicPr>
          <p:nvPr/>
        </p:nvPicPr>
        <p:blipFill>
          <a:blip r:embed="rId2" cstate="print"/>
          <a:srcRect/>
          <a:stretch>
            <a:fillRect/>
          </a:stretch>
        </p:blipFill>
        <p:spPr bwMode="auto">
          <a:xfrm>
            <a:off x="0" y="2564904"/>
            <a:ext cx="9144000" cy="309634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2611"/>
            <a:ext cx="8229600" cy="1143000"/>
          </a:xfrm>
        </p:spPr>
        <p:txBody>
          <a:bodyPr>
            <a:normAutofit fontScale="90000"/>
          </a:bodyPr>
          <a:lstStyle/>
          <a:p>
            <a:pPr algn="ctr"/>
            <a:r>
              <a:rPr lang="en-US" sz="3600" b="1" dirty="0" smtClean="0">
                <a:solidFill>
                  <a:schemeClr val="accent2">
                    <a:lumMod val="50000"/>
                  </a:schemeClr>
                </a:solidFill>
                <a:latin typeface="Calibri" pitchFamily="34" charset="0"/>
              </a:rPr>
              <a:t>ACER system for accrediting schools </a:t>
            </a:r>
            <a:br>
              <a:rPr lang="en-US" sz="3600" b="1" dirty="0" smtClean="0">
                <a:solidFill>
                  <a:schemeClr val="accent2">
                    <a:lumMod val="50000"/>
                  </a:schemeClr>
                </a:solidFill>
                <a:latin typeface="Calibri" pitchFamily="34" charset="0"/>
              </a:rPr>
            </a:br>
            <a:r>
              <a:rPr lang="en-US" sz="3600" b="1" dirty="0" smtClean="0">
                <a:solidFill>
                  <a:schemeClr val="accent2">
                    <a:lumMod val="50000"/>
                  </a:schemeClr>
                </a:solidFill>
                <a:latin typeface="Calibri" pitchFamily="34" charset="0"/>
              </a:rPr>
              <a:t>with a strong professional community</a:t>
            </a:r>
            <a:endParaRPr lang="en-AU" dirty="0">
              <a:latin typeface="Calibri" pitchFamily="34" charset="0"/>
            </a:endParaRPr>
          </a:p>
        </p:txBody>
      </p:sp>
      <p:sp>
        <p:nvSpPr>
          <p:cNvPr id="3" name="Content Placeholder 2"/>
          <p:cNvSpPr>
            <a:spLocks noGrp="1"/>
          </p:cNvSpPr>
          <p:nvPr>
            <p:ph idx="1"/>
          </p:nvPr>
        </p:nvSpPr>
        <p:spPr>
          <a:xfrm>
            <a:off x="323528" y="1865870"/>
            <a:ext cx="8229600" cy="4525963"/>
          </a:xfrm>
        </p:spPr>
        <p:txBody>
          <a:bodyPr>
            <a:normAutofit/>
          </a:bodyPr>
          <a:lstStyle/>
          <a:p>
            <a:pPr>
              <a:spcBef>
                <a:spcPts val="0"/>
              </a:spcBef>
              <a:buNone/>
            </a:pPr>
            <a:r>
              <a:rPr lang="en-US" sz="3000" b="1" dirty="0" smtClean="0">
                <a:solidFill>
                  <a:schemeClr val="tx1"/>
                </a:solidFill>
                <a:latin typeface="Calibri" pitchFamily="34" charset="0"/>
              </a:rPr>
              <a:t>Main </a:t>
            </a:r>
            <a:r>
              <a:rPr lang="en-US" sz="3000" b="1" dirty="0" smtClean="0">
                <a:solidFill>
                  <a:schemeClr val="tx1"/>
                </a:solidFill>
                <a:latin typeface="Calibri" pitchFamily="34" charset="0"/>
              </a:rPr>
              <a:t>components</a:t>
            </a:r>
            <a:r>
              <a:rPr lang="en-US" sz="3000" dirty="0" smtClean="0">
                <a:solidFill>
                  <a:schemeClr val="tx1"/>
                </a:solidFill>
                <a:latin typeface="Calibri" pitchFamily="34" charset="0"/>
              </a:rPr>
              <a:t>: </a:t>
            </a:r>
          </a:p>
          <a:p>
            <a:pPr>
              <a:spcBef>
                <a:spcPts val="0"/>
              </a:spcBef>
              <a:buNone/>
            </a:pPr>
            <a:endParaRPr lang="en-US" sz="3000" dirty="0" smtClean="0">
              <a:solidFill>
                <a:schemeClr val="tx1"/>
              </a:solidFill>
              <a:latin typeface="Calibri" pitchFamily="34" charset="0"/>
            </a:endParaRPr>
          </a:p>
          <a:p>
            <a:pPr marL="514350" indent="-514350">
              <a:spcBef>
                <a:spcPts val="0"/>
              </a:spcBef>
              <a:buFont typeface="+mj-lt"/>
              <a:buAutoNum type="arabicPeriod"/>
            </a:pPr>
            <a:r>
              <a:rPr lang="en-US" dirty="0" smtClean="0">
                <a:solidFill>
                  <a:schemeClr val="tx1"/>
                </a:solidFill>
                <a:latin typeface="Calibri" pitchFamily="34" charset="0"/>
              </a:rPr>
              <a:t>Professional Community </a:t>
            </a:r>
            <a:r>
              <a:rPr lang="en-US" b="1" dirty="0" smtClean="0">
                <a:solidFill>
                  <a:schemeClr val="tx1"/>
                </a:solidFill>
                <a:latin typeface="Calibri" pitchFamily="34" charset="0"/>
              </a:rPr>
              <a:t>Framework</a:t>
            </a:r>
          </a:p>
          <a:p>
            <a:pPr marL="514350" indent="-514350">
              <a:spcBef>
                <a:spcPts val="0"/>
              </a:spcBef>
              <a:buFont typeface="+mj-lt"/>
              <a:buAutoNum type="arabicPeriod"/>
            </a:pPr>
            <a:endParaRPr lang="en-US" dirty="0" smtClean="0">
              <a:solidFill>
                <a:schemeClr val="tx1"/>
              </a:solidFill>
              <a:latin typeface="Calibri" pitchFamily="34" charset="0"/>
            </a:endParaRPr>
          </a:p>
          <a:p>
            <a:pPr marL="514350" indent="-514350">
              <a:spcBef>
                <a:spcPts val="0"/>
              </a:spcBef>
              <a:buFont typeface="+mj-lt"/>
              <a:buAutoNum type="arabicPeriod"/>
            </a:pPr>
            <a:r>
              <a:rPr lang="fr-FR" dirty="0" smtClean="0">
                <a:solidFill>
                  <a:schemeClr val="tx1"/>
                </a:solidFill>
                <a:latin typeface="Calibri" pitchFamily="34" charset="0"/>
              </a:rPr>
              <a:t>Professional Community </a:t>
            </a:r>
            <a:r>
              <a:rPr lang="fr-FR" b="1" dirty="0" smtClean="0">
                <a:solidFill>
                  <a:schemeClr val="tx1"/>
                </a:solidFill>
                <a:latin typeface="Calibri" pitchFamily="34" charset="0"/>
              </a:rPr>
              <a:t>Questionnaire</a:t>
            </a:r>
            <a:r>
              <a:rPr lang="fr-FR" dirty="0" smtClean="0">
                <a:solidFill>
                  <a:schemeClr val="tx1"/>
                </a:solidFill>
                <a:latin typeface="Calibri" pitchFamily="34" charset="0"/>
              </a:rPr>
              <a:t> (On-line staff  </a:t>
            </a:r>
            <a:r>
              <a:rPr lang="fr-FR" dirty="0" err="1" smtClean="0">
                <a:solidFill>
                  <a:schemeClr val="tx1"/>
                </a:solidFill>
                <a:latin typeface="Calibri" pitchFamily="34" charset="0"/>
              </a:rPr>
              <a:t>survey</a:t>
            </a:r>
            <a:r>
              <a:rPr lang="fr-FR" dirty="0" smtClean="0">
                <a:solidFill>
                  <a:schemeClr val="tx1"/>
                </a:solidFill>
                <a:latin typeface="Calibri" pitchFamily="34" charset="0"/>
              </a:rPr>
              <a:t>) </a:t>
            </a:r>
          </a:p>
          <a:p>
            <a:pPr marL="514350" indent="-514350">
              <a:spcBef>
                <a:spcPts val="0"/>
              </a:spcBef>
              <a:buNone/>
            </a:pPr>
            <a:endParaRPr lang="fr-FR" dirty="0" smtClean="0">
              <a:solidFill>
                <a:schemeClr val="tx1"/>
              </a:solidFill>
              <a:latin typeface="Calibri" pitchFamily="34" charset="0"/>
            </a:endParaRPr>
          </a:p>
          <a:p>
            <a:pPr marL="514350" indent="-514350">
              <a:spcBef>
                <a:spcPts val="0"/>
              </a:spcBef>
              <a:buNone/>
            </a:pPr>
            <a:r>
              <a:rPr lang="en-US" dirty="0" smtClean="0">
                <a:solidFill>
                  <a:schemeClr val="tx1"/>
                </a:solidFill>
                <a:latin typeface="Calibri" pitchFamily="34" charset="0"/>
              </a:rPr>
              <a:t>3.   Guidelines for </a:t>
            </a:r>
            <a:r>
              <a:rPr lang="en-US" b="1" dirty="0" smtClean="0">
                <a:solidFill>
                  <a:schemeClr val="tx1"/>
                </a:solidFill>
                <a:latin typeface="Calibri" pitchFamily="34" charset="0"/>
              </a:rPr>
              <a:t>Accreditation</a:t>
            </a:r>
            <a:r>
              <a:rPr lang="en-US" dirty="0" smtClean="0">
                <a:solidFill>
                  <a:schemeClr val="tx1"/>
                </a:solidFill>
                <a:latin typeface="Calibri" pitchFamily="34" charset="0"/>
              </a:rPr>
              <a:t> (documentation and external verification phase) </a:t>
            </a:r>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550" y="457200"/>
            <a:ext cx="7353300" cy="1143000"/>
          </a:xfrm>
        </p:spPr>
        <p:txBody>
          <a:bodyPr/>
          <a:lstStyle/>
          <a:p>
            <a:pPr algn="ctr"/>
            <a:r>
              <a:rPr lang="en-AU" sz="3200" b="1" dirty="0" smtClean="0">
                <a:solidFill>
                  <a:schemeClr val="accent2">
                    <a:lumMod val="50000"/>
                  </a:schemeClr>
                </a:solidFill>
                <a:latin typeface="Calibri" pitchFamily="34" charset="0"/>
              </a:rPr>
              <a:t/>
            </a:r>
            <a:br>
              <a:rPr lang="en-AU" sz="3200" b="1" dirty="0" smtClean="0">
                <a:solidFill>
                  <a:schemeClr val="accent2">
                    <a:lumMod val="50000"/>
                  </a:schemeClr>
                </a:solidFill>
                <a:latin typeface="Calibri" pitchFamily="34" charset="0"/>
              </a:rPr>
            </a:br>
            <a:r>
              <a:rPr lang="en-US" sz="3200" b="1" dirty="0" smtClean="0">
                <a:solidFill>
                  <a:schemeClr val="accent2">
                    <a:lumMod val="50000"/>
                  </a:schemeClr>
                </a:solidFill>
                <a:latin typeface="Calibri" pitchFamily="34" charset="0"/>
              </a:rPr>
              <a:t>ACER system for accrediting schools </a:t>
            </a:r>
            <a:br>
              <a:rPr lang="en-US" sz="3200" b="1" dirty="0" smtClean="0">
                <a:solidFill>
                  <a:schemeClr val="accent2">
                    <a:lumMod val="50000"/>
                  </a:schemeClr>
                </a:solidFill>
                <a:latin typeface="Calibri" pitchFamily="34" charset="0"/>
              </a:rPr>
            </a:br>
            <a:r>
              <a:rPr lang="en-US" sz="3200" b="1" dirty="0" smtClean="0">
                <a:solidFill>
                  <a:schemeClr val="accent2">
                    <a:lumMod val="50000"/>
                  </a:schemeClr>
                </a:solidFill>
                <a:latin typeface="Calibri" pitchFamily="34" charset="0"/>
              </a:rPr>
              <a:t>with a strong professional community</a:t>
            </a:r>
            <a:endParaRPr lang="en-AU" sz="3200" dirty="0">
              <a:latin typeface="Calibri" pitchFamily="34" charset="0"/>
            </a:endParaRPr>
          </a:p>
        </p:txBody>
      </p:sp>
      <p:sp>
        <p:nvSpPr>
          <p:cNvPr id="5" name="Content Placeholder 4"/>
          <p:cNvSpPr>
            <a:spLocks noGrp="1"/>
          </p:cNvSpPr>
          <p:nvPr>
            <p:ph sz="quarter" idx="12"/>
          </p:nvPr>
        </p:nvSpPr>
        <p:spPr/>
        <p:txBody>
          <a:bodyPr/>
          <a:lstStyle/>
          <a:p>
            <a:pPr>
              <a:buNone/>
            </a:pPr>
            <a:r>
              <a:rPr lang="en-AU" b="1" dirty="0" smtClean="0">
                <a:latin typeface="+mn-lt"/>
              </a:rPr>
              <a:t>Purpose</a:t>
            </a:r>
            <a:r>
              <a:rPr lang="en-AU" dirty="0" smtClean="0">
                <a:latin typeface="+mn-lt"/>
              </a:rPr>
              <a:t>: </a:t>
            </a:r>
          </a:p>
          <a:p>
            <a:pPr>
              <a:spcBef>
                <a:spcPts val="1200"/>
              </a:spcBef>
            </a:pPr>
            <a:r>
              <a:rPr lang="en-AU" dirty="0" smtClean="0">
                <a:solidFill>
                  <a:schemeClr val="tx1"/>
                </a:solidFill>
                <a:latin typeface="+mn-lt"/>
              </a:rPr>
              <a:t>To provide useful </a:t>
            </a:r>
            <a:r>
              <a:rPr lang="en-AU" b="1" dirty="0" smtClean="0">
                <a:solidFill>
                  <a:schemeClr val="tx1"/>
                </a:solidFill>
                <a:latin typeface="+mn-lt"/>
              </a:rPr>
              <a:t>feedback</a:t>
            </a:r>
            <a:r>
              <a:rPr lang="en-AU" dirty="0" smtClean="0">
                <a:solidFill>
                  <a:schemeClr val="tx1"/>
                </a:solidFill>
                <a:latin typeface="+mn-lt"/>
              </a:rPr>
              <a:t> to schools about how they function as a professional community</a:t>
            </a:r>
          </a:p>
          <a:p>
            <a:pPr>
              <a:spcBef>
                <a:spcPts val="1200"/>
              </a:spcBef>
            </a:pPr>
            <a:r>
              <a:rPr lang="en-US" dirty="0" smtClean="0">
                <a:solidFill>
                  <a:schemeClr val="tx1"/>
                </a:solidFill>
                <a:latin typeface="+mn-lt"/>
              </a:rPr>
              <a:t>To provide school leaders a </a:t>
            </a:r>
            <a:r>
              <a:rPr lang="en-US" dirty="0" smtClean="0">
                <a:solidFill>
                  <a:schemeClr val="tx1"/>
                </a:solidFill>
                <a:latin typeface="+mn-lt"/>
              </a:rPr>
              <a:t>valid </a:t>
            </a:r>
            <a:r>
              <a:rPr lang="en-US" dirty="0" smtClean="0">
                <a:solidFill>
                  <a:schemeClr val="tx1"/>
                </a:solidFill>
                <a:latin typeface="+mn-lt"/>
              </a:rPr>
              <a:t>and reliable </a:t>
            </a:r>
            <a:r>
              <a:rPr lang="en-US" b="1" dirty="0" smtClean="0">
                <a:solidFill>
                  <a:schemeClr val="tx1"/>
                </a:solidFill>
                <a:latin typeface="+mn-lt"/>
              </a:rPr>
              <a:t>measure</a:t>
            </a:r>
            <a:r>
              <a:rPr lang="en-US" dirty="0" smtClean="0">
                <a:solidFill>
                  <a:schemeClr val="tx1"/>
                </a:solidFill>
                <a:latin typeface="+mn-lt"/>
              </a:rPr>
              <a:t> </a:t>
            </a:r>
            <a:r>
              <a:rPr lang="en-US" dirty="0" smtClean="0">
                <a:solidFill>
                  <a:schemeClr val="tx1"/>
                </a:solidFill>
                <a:latin typeface="+mn-lt"/>
              </a:rPr>
              <a:t>of </a:t>
            </a:r>
            <a:r>
              <a:rPr lang="en-US" dirty="0" smtClean="0">
                <a:solidFill>
                  <a:schemeClr val="tx1"/>
                </a:solidFill>
                <a:latin typeface="+mn-lt"/>
              </a:rPr>
              <a:t>school improvement over </a:t>
            </a:r>
            <a:r>
              <a:rPr lang="en-US" dirty="0" smtClean="0">
                <a:solidFill>
                  <a:schemeClr val="tx1"/>
                </a:solidFill>
                <a:latin typeface="+mn-lt"/>
              </a:rPr>
              <a:t>time</a:t>
            </a:r>
            <a:endParaRPr lang="en-AU" dirty="0" smtClean="0">
              <a:solidFill>
                <a:schemeClr val="tx1"/>
              </a:solidFill>
              <a:latin typeface="+mn-lt"/>
            </a:endParaRPr>
          </a:p>
          <a:p>
            <a:pPr>
              <a:spcBef>
                <a:spcPts val="1200"/>
              </a:spcBef>
            </a:pPr>
            <a:r>
              <a:rPr lang="en-US" dirty="0" smtClean="0">
                <a:solidFill>
                  <a:schemeClr val="tx1"/>
                </a:solidFill>
                <a:latin typeface="+mn-lt"/>
              </a:rPr>
              <a:t>To provide </a:t>
            </a:r>
            <a:r>
              <a:rPr lang="en-US" b="1" dirty="0" smtClean="0">
                <a:solidFill>
                  <a:schemeClr val="tx1"/>
                </a:solidFill>
                <a:latin typeface="+mn-lt"/>
              </a:rPr>
              <a:t>recognition</a:t>
            </a:r>
            <a:r>
              <a:rPr lang="en-US" dirty="0" smtClean="0">
                <a:solidFill>
                  <a:schemeClr val="tx1"/>
                </a:solidFill>
                <a:latin typeface="+mn-lt"/>
              </a:rPr>
              <a:t> to schools with a strong professional culture, as defined by the </a:t>
            </a:r>
            <a:r>
              <a:rPr lang="en-US" i="1" dirty="0" smtClean="0">
                <a:solidFill>
                  <a:schemeClr val="tx1"/>
                </a:solidFill>
                <a:latin typeface="+mn-lt"/>
              </a:rPr>
              <a:t>Australian Teacher Performance and Development Framework</a:t>
            </a:r>
            <a:r>
              <a:rPr lang="en-US" dirty="0" smtClean="0">
                <a:solidFill>
                  <a:schemeClr val="tx1"/>
                </a:solidFill>
                <a:latin typeface="+mn-lt"/>
              </a:rPr>
              <a:t>. </a:t>
            </a:r>
            <a:endParaRPr lang="en-US" dirty="0" smtClean="0">
              <a:solidFill>
                <a:schemeClr val="tx1"/>
              </a:solidFill>
              <a:latin typeface="+mn-lt"/>
            </a:endParaRPr>
          </a:p>
          <a:p>
            <a:pPr>
              <a:buNone/>
            </a:pPr>
            <a:endParaRPr lang="en-US"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6550" y="364524"/>
            <a:ext cx="7353300" cy="1143000"/>
          </a:xfrm>
        </p:spPr>
        <p:txBody>
          <a:bodyPr>
            <a:noAutofit/>
          </a:bodyPr>
          <a:lstStyle/>
          <a:p>
            <a:pPr algn="ctr"/>
            <a:r>
              <a:rPr lang="en-AU" sz="3200" b="1" dirty="0" smtClean="0">
                <a:solidFill>
                  <a:schemeClr val="accent2">
                    <a:lumMod val="50000"/>
                  </a:schemeClr>
                </a:solidFill>
                <a:latin typeface="Calibri" pitchFamily="34" charset="0"/>
              </a:rPr>
              <a:t>The ACER Professional Community Framework</a:t>
            </a:r>
            <a:endParaRPr lang="en-AU" sz="3200" b="1" dirty="0">
              <a:solidFill>
                <a:schemeClr val="accent2">
                  <a:lumMod val="50000"/>
                </a:schemeClr>
              </a:solidFill>
              <a:latin typeface="Calibri" pitchFamily="34" charset="0"/>
            </a:endParaRPr>
          </a:p>
        </p:txBody>
      </p:sp>
      <p:sp>
        <p:nvSpPr>
          <p:cNvPr id="5" name="Content Placeholder 4"/>
          <p:cNvSpPr>
            <a:spLocks noGrp="1"/>
          </p:cNvSpPr>
          <p:nvPr>
            <p:ph idx="1"/>
          </p:nvPr>
        </p:nvSpPr>
        <p:spPr>
          <a:xfrm>
            <a:off x="467544" y="1860848"/>
            <a:ext cx="8229600" cy="4997152"/>
          </a:xfrm>
        </p:spPr>
        <p:txBody>
          <a:bodyPr>
            <a:normAutofit fontScale="32500" lnSpcReduction="20000"/>
          </a:bodyPr>
          <a:lstStyle/>
          <a:p>
            <a:pPr>
              <a:buNone/>
            </a:pPr>
            <a:r>
              <a:rPr lang="en-US" sz="7200" b="1" dirty="0" smtClean="0">
                <a:latin typeface="+mn-lt"/>
              </a:rPr>
              <a:t>The characteristics of professional communities fall into five domains</a:t>
            </a:r>
            <a:r>
              <a:rPr lang="en-US" sz="4900" b="1" dirty="0" smtClean="0">
                <a:latin typeface="+mn-lt"/>
              </a:rPr>
              <a:t>:</a:t>
            </a:r>
            <a:endParaRPr lang="en-AU" sz="4900" dirty="0" smtClean="0">
              <a:latin typeface="+mn-lt"/>
            </a:endParaRPr>
          </a:p>
          <a:p>
            <a:endParaRPr lang="en-AU" sz="3700" dirty="0" smtClean="0">
              <a:latin typeface="+mn-lt"/>
            </a:endParaRPr>
          </a:p>
          <a:p>
            <a:pPr lvl="0">
              <a:buNone/>
            </a:pPr>
            <a:r>
              <a:rPr lang="en-US" sz="6200" dirty="0" smtClean="0">
                <a:latin typeface="+mn-lt"/>
              </a:rPr>
              <a:t>1.  A professional </a:t>
            </a:r>
            <a:r>
              <a:rPr lang="en-US" sz="6200" b="1" dirty="0" smtClean="0">
                <a:latin typeface="+mn-lt"/>
              </a:rPr>
              <a:t>culture </a:t>
            </a:r>
            <a:endParaRPr lang="en-AU" sz="6200" b="1" dirty="0" smtClean="0">
              <a:latin typeface="+mn-lt"/>
            </a:endParaRPr>
          </a:p>
          <a:p>
            <a:pPr>
              <a:buNone/>
            </a:pPr>
            <a:r>
              <a:rPr lang="en-US" sz="6200" dirty="0" smtClean="0">
                <a:latin typeface="+mn-lt"/>
              </a:rPr>
              <a:t>    </a:t>
            </a:r>
            <a:endParaRPr lang="en-AU" sz="6200" dirty="0" smtClean="0">
              <a:latin typeface="+mn-lt"/>
            </a:endParaRPr>
          </a:p>
          <a:p>
            <a:pPr lvl="0">
              <a:buNone/>
            </a:pPr>
            <a:r>
              <a:rPr lang="en-US" sz="6200" dirty="0" smtClean="0">
                <a:latin typeface="+mn-lt"/>
              </a:rPr>
              <a:t>2.  </a:t>
            </a:r>
            <a:r>
              <a:rPr lang="en-US" sz="6200" b="1" dirty="0" smtClean="0">
                <a:latin typeface="+mn-lt"/>
              </a:rPr>
              <a:t>Leadership</a:t>
            </a:r>
            <a:r>
              <a:rPr lang="en-US" sz="6200" dirty="0" smtClean="0">
                <a:latin typeface="+mn-lt"/>
              </a:rPr>
              <a:t> that that fosters and supports a professional culture</a:t>
            </a:r>
            <a:endParaRPr lang="en-AU" sz="6200" dirty="0" smtClean="0">
              <a:latin typeface="+mn-lt"/>
            </a:endParaRPr>
          </a:p>
          <a:p>
            <a:pPr lvl="0">
              <a:buNone/>
            </a:pPr>
            <a:r>
              <a:rPr lang="en-US" sz="6200" dirty="0" smtClean="0">
                <a:latin typeface="+mn-lt"/>
              </a:rPr>
              <a:t> </a:t>
            </a:r>
            <a:endParaRPr lang="en-AU" sz="6200" dirty="0" smtClean="0">
              <a:latin typeface="+mn-lt"/>
            </a:endParaRPr>
          </a:p>
          <a:p>
            <a:pPr lvl="0">
              <a:buNone/>
            </a:pPr>
            <a:r>
              <a:rPr lang="en-US" sz="6200" dirty="0" smtClean="0">
                <a:latin typeface="+mn-lt"/>
              </a:rPr>
              <a:t>3.  A </a:t>
            </a:r>
            <a:r>
              <a:rPr lang="en-US" sz="6200" b="1" dirty="0" smtClean="0">
                <a:latin typeface="+mn-lt"/>
              </a:rPr>
              <a:t>focus on student </a:t>
            </a:r>
            <a:r>
              <a:rPr lang="en-US" sz="6200" dirty="0" smtClean="0">
                <a:latin typeface="+mn-lt"/>
              </a:rPr>
              <a:t>engagement, learning and well being </a:t>
            </a:r>
            <a:endParaRPr lang="en-AU" sz="6200" dirty="0" smtClean="0">
              <a:latin typeface="+mn-lt"/>
            </a:endParaRPr>
          </a:p>
          <a:p>
            <a:pPr>
              <a:buNone/>
            </a:pPr>
            <a:r>
              <a:rPr lang="en-US" sz="6200" dirty="0" smtClean="0">
                <a:latin typeface="+mn-lt"/>
              </a:rPr>
              <a:t> </a:t>
            </a:r>
            <a:endParaRPr lang="en-AU" sz="6200" dirty="0" smtClean="0">
              <a:latin typeface="+mn-lt"/>
            </a:endParaRPr>
          </a:p>
          <a:p>
            <a:pPr lvl="0">
              <a:buNone/>
            </a:pPr>
            <a:r>
              <a:rPr lang="en-US" sz="6200" dirty="0" smtClean="0">
                <a:latin typeface="+mn-lt"/>
              </a:rPr>
              <a:t>4.  A focus on improving </a:t>
            </a:r>
            <a:r>
              <a:rPr lang="en-US" sz="6200" b="1" dirty="0" smtClean="0">
                <a:latin typeface="+mn-lt"/>
              </a:rPr>
              <a:t>professional knowledge and practice  </a:t>
            </a:r>
            <a:endParaRPr lang="en-AU" sz="6200" b="1" dirty="0" smtClean="0">
              <a:latin typeface="+mn-lt"/>
            </a:endParaRPr>
          </a:p>
          <a:p>
            <a:pPr>
              <a:buNone/>
            </a:pPr>
            <a:r>
              <a:rPr lang="en-US" sz="6200" dirty="0" smtClean="0">
                <a:latin typeface="+mn-lt"/>
              </a:rPr>
              <a:t> </a:t>
            </a:r>
            <a:endParaRPr lang="en-AU" sz="6200" dirty="0" smtClean="0">
              <a:latin typeface="+mn-lt"/>
            </a:endParaRPr>
          </a:p>
          <a:p>
            <a:pPr lvl="0">
              <a:buNone/>
            </a:pPr>
            <a:r>
              <a:rPr lang="en-AU" sz="6200" dirty="0" smtClean="0">
                <a:latin typeface="+mn-lt"/>
              </a:rPr>
              <a:t>5.  Teachers think systematically about their practice and learn from experience </a:t>
            </a:r>
          </a:p>
          <a:p>
            <a:pPr lvl="0">
              <a:buNone/>
            </a:pPr>
            <a:r>
              <a:rPr lang="en-AU" sz="6200" dirty="0" smtClean="0">
                <a:latin typeface="+mn-lt"/>
              </a:rPr>
              <a:t>	   </a:t>
            </a:r>
          </a:p>
          <a:p>
            <a:endParaRPr lang="en-AU" sz="37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AU" sz="3200" b="1" dirty="0" smtClean="0">
                <a:solidFill>
                  <a:schemeClr val="accent2">
                    <a:lumMod val="50000"/>
                  </a:schemeClr>
                </a:solidFill>
                <a:latin typeface="Calibri" pitchFamily="34" charset="0"/>
              </a:rPr>
              <a:t>The ACER Professional Community Framework</a:t>
            </a:r>
            <a:endParaRPr lang="en-AU" sz="3200" b="1" dirty="0">
              <a:solidFill>
                <a:schemeClr val="accent2">
                  <a:lumMod val="50000"/>
                </a:schemeClr>
              </a:solidFill>
              <a:latin typeface="Calibri" pitchFamily="34" charset="0"/>
            </a:endParaRPr>
          </a:p>
        </p:txBody>
      </p:sp>
      <p:sp>
        <p:nvSpPr>
          <p:cNvPr id="5" name="Content Placeholder 4"/>
          <p:cNvSpPr>
            <a:spLocks noGrp="1"/>
          </p:cNvSpPr>
          <p:nvPr>
            <p:ph idx="1"/>
          </p:nvPr>
        </p:nvSpPr>
        <p:spPr>
          <a:xfrm>
            <a:off x="467544" y="1340768"/>
            <a:ext cx="8229600" cy="4997152"/>
          </a:xfrm>
        </p:spPr>
        <p:txBody>
          <a:bodyPr>
            <a:normAutofit fontScale="25000" lnSpcReduction="20000"/>
          </a:bodyPr>
          <a:lstStyle/>
          <a:p>
            <a:pPr>
              <a:buNone/>
            </a:pPr>
            <a:r>
              <a:rPr lang="en-US" sz="7200" b="1" dirty="0" smtClean="0">
                <a:latin typeface="Calibri" pitchFamily="34" charset="0"/>
              </a:rPr>
              <a:t>The characteristics of professional communities fall into five domains</a:t>
            </a:r>
            <a:r>
              <a:rPr lang="en-US" sz="4900" b="1" dirty="0" smtClean="0">
                <a:latin typeface="Calibri" pitchFamily="34" charset="0"/>
              </a:rPr>
              <a:t>;</a:t>
            </a:r>
            <a:endParaRPr lang="en-AU" sz="4900" dirty="0" smtClean="0">
              <a:latin typeface="Calibri" pitchFamily="34" charset="0"/>
            </a:endParaRPr>
          </a:p>
          <a:p>
            <a:endParaRPr lang="en-AU" sz="3700" dirty="0" smtClean="0">
              <a:latin typeface="Calibri" pitchFamily="34" charset="0"/>
            </a:endParaRPr>
          </a:p>
          <a:p>
            <a:pPr lvl="0">
              <a:buNone/>
            </a:pPr>
            <a:r>
              <a:rPr lang="en-US" sz="6400" b="1" dirty="0" smtClean="0">
                <a:latin typeface="Calibri" pitchFamily="34" charset="0"/>
              </a:rPr>
              <a:t>1. A </a:t>
            </a:r>
            <a:r>
              <a:rPr lang="en-US" sz="6400" b="1" i="1" dirty="0" smtClean="0">
                <a:latin typeface="Calibri" pitchFamily="34" charset="0"/>
              </a:rPr>
              <a:t>professional culture</a:t>
            </a:r>
            <a:r>
              <a:rPr lang="en-US" sz="6400" b="1" dirty="0" smtClean="0">
                <a:latin typeface="Calibri" pitchFamily="34" charset="0"/>
              </a:rPr>
              <a:t> </a:t>
            </a:r>
            <a:endParaRPr lang="en-AU" sz="6400" b="1" dirty="0" smtClean="0">
              <a:latin typeface="Calibri" pitchFamily="34" charset="0"/>
            </a:endParaRPr>
          </a:p>
          <a:p>
            <a:r>
              <a:rPr lang="en-US" sz="4800" dirty="0" smtClean="0">
                <a:latin typeface="Calibri" pitchFamily="34" charset="0"/>
              </a:rPr>
              <a:t>Schools with a strong professional culture are characterized by shared norms and values, a focus on student learning, collaborative approaches to work, reflective inquiry into teaching practices and </a:t>
            </a:r>
            <a:r>
              <a:rPr lang="en-US" sz="4800" dirty="0" err="1" smtClean="0">
                <a:latin typeface="Calibri" pitchFamily="34" charset="0"/>
              </a:rPr>
              <a:t>deprivatisation</a:t>
            </a:r>
            <a:r>
              <a:rPr lang="en-US" sz="4800" dirty="0" smtClean="0">
                <a:latin typeface="Calibri" pitchFamily="34" charset="0"/>
              </a:rPr>
              <a:t> of practice.  Professional communities do not turn a blind eye to practices that are less than optimal for students.   </a:t>
            </a:r>
            <a:endParaRPr lang="en-AU" sz="4800" dirty="0" smtClean="0">
              <a:latin typeface="Calibri" pitchFamily="34" charset="0"/>
            </a:endParaRPr>
          </a:p>
          <a:p>
            <a:pPr>
              <a:buNone/>
            </a:pPr>
            <a:r>
              <a:rPr lang="en-US" sz="4800" dirty="0" smtClean="0">
                <a:latin typeface="Calibri" pitchFamily="34" charset="0"/>
              </a:rPr>
              <a:t> </a:t>
            </a:r>
            <a:endParaRPr lang="en-AU" sz="4800" dirty="0" smtClean="0">
              <a:latin typeface="Calibri" pitchFamily="34" charset="0"/>
            </a:endParaRPr>
          </a:p>
          <a:p>
            <a:pPr lvl="0">
              <a:buNone/>
            </a:pPr>
            <a:r>
              <a:rPr lang="en-US" sz="6400" b="1" i="1" dirty="0" smtClean="0">
                <a:latin typeface="Calibri" pitchFamily="34" charset="0"/>
              </a:rPr>
              <a:t>2. Leadership</a:t>
            </a:r>
            <a:r>
              <a:rPr lang="en-US" sz="6400" b="1" dirty="0" smtClean="0">
                <a:latin typeface="Calibri" pitchFamily="34" charset="0"/>
              </a:rPr>
              <a:t> that that fosters and supports a professional culture</a:t>
            </a:r>
            <a:endParaRPr lang="en-AU" sz="6400" b="1" dirty="0" smtClean="0">
              <a:latin typeface="Calibri" pitchFamily="34" charset="0"/>
            </a:endParaRPr>
          </a:p>
          <a:p>
            <a:r>
              <a:rPr lang="en-US" sz="4800" dirty="0" smtClean="0">
                <a:latin typeface="Calibri" pitchFamily="34" charset="0"/>
              </a:rPr>
              <a:t> Leadership is essential in establishing conditions that support a vibrant and productive professional community.  Leadership is a quality that pervades effective </a:t>
            </a:r>
            <a:r>
              <a:rPr lang="en-AU" sz="4800" dirty="0" smtClean="0">
                <a:latin typeface="Calibri" pitchFamily="34" charset="0"/>
              </a:rPr>
              <a:t>organisations.  </a:t>
            </a:r>
            <a:r>
              <a:rPr lang="en-US" sz="4800" dirty="0" smtClean="0">
                <a:latin typeface="Calibri" pitchFamily="34" charset="0"/>
              </a:rPr>
              <a:t>School leaders establish a shared vision for their school as an accountable professional community and a strategic plan for managing its implementation.  Professional communities don’t just happen – they have to be designed.</a:t>
            </a:r>
            <a:endParaRPr lang="en-AU" sz="4800" dirty="0" smtClean="0">
              <a:latin typeface="Calibri" pitchFamily="34" charset="0"/>
            </a:endParaRPr>
          </a:p>
          <a:p>
            <a:pPr>
              <a:buNone/>
            </a:pPr>
            <a:r>
              <a:rPr lang="en-US" sz="3700" dirty="0" smtClean="0">
                <a:latin typeface="Calibri" pitchFamily="34" charset="0"/>
              </a:rPr>
              <a:t> </a:t>
            </a:r>
            <a:endParaRPr lang="en-AU" sz="3700" dirty="0" smtClean="0">
              <a:latin typeface="Calibri" pitchFamily="34" charset="0"/>
            </a:endParaRPr>
          </a:p>
          <a:p>
            <a:pPr lvl="0">
              <a:buNone/>
            </a:pPr>
            <a:r>
              <a:rPr lang="en-US" sz="6400" b="1" dirty="0" smtClean="0">
                <a:latin typeface="Calibri" pitchFamily="34" charset="0"/>
              </a:rPr>
              <a:t>3. A </a:t>
            </a:r>
            <a:r>
              <a:rPr lang="en-US" sz="6400" b="1" i="1" dirty="0" smtClean="0">
                <a:latin typeface="Calibri" pitchFamily="34" charset="0"/>
              </a:rPr>
              <a:t>focus on student engagement, learning and well being</a:t>
            </a:r>
            <a:r>
              <a:rPr lang="en-US" sz="6400" b="1" dirty="0" smtClean="0">
                <a:latin typeface="Calibri" pitchFamily="34" charset="0"/>
              </a:rPr>
              <a:t> </a:t>
            </a:r>
            <a:endParaRPr lang="en-AU" sz="6400" b="1" dirty="0" smtClean="0">
              <a:latin typeface="Calibri" pitchFamily="34" charset="0"/>
            </a:endParaRPr>
          </a:p>
          <a:p>
            <a:r>
              <a:rPr lang="en-US" sz="4800" dirty="0" smtClean="0">
                <a:latin typeface="Calibri" pitchFamily="34" charset="0"/>
              </a:rPr>
              <a:t>Professional communities place high priority on gathering evidence about student outcomes that enables them to evaluate their performance, discuss its implications and plan more effectively.  They make intelligent use of evidence to pinpoint areas of needed intervention in order to enhance learning outcomes for all students.</a:t>
            </a:r>
            <a:endParaRPr lang="en-AU" sz="4800" dirty="0" smtClean="0">
              <a:latin typeface="Calibri" pitchFamily="34" charset="0"/>
            </a:endParaRPr>
          </a:p>
          <a:p>
            <a:pPr>
              <a:buNone/>
            </a:pPr>
            <a:r>
              <a:rPr lang="en-US" sz="3700" dirty="0" smtClean="0">
                <a:latin typeface="Calibri" pitchFamily="34" charset="0"/>
              </a:rPr>
              <a:t> </a:t>
            </a:r>
            <a:endParaRPr lang="en-AU" sz="3700" dirty="0" smtClean="0">
              <a:latin typeface="Calibri" pitchFamily="34" charset="0"/>
            </a:endParaRPr>
          </a:p>
          <a:p>
            <a:pPr lvl="0">
              <a:buNone/>
            </a:pPr>
            <a:r>
              <a:rPr lang="en-US" sz="6400" b="1" i="1" dirty="0" smtClean="0">
                <a:latin typeface="Calibri" pitchFamily="34" charset="0"/>
              </a:rPr>
              <a:t>4. A focus on improving professional knowledge and practice  </a:t>
            </a:r>
            <a:endParaRPr lang="en-AU" sz="6400" b="1" dirty="0" smtClean="0">
              <a:latin typeface="Calibri" pitchFamily="34" charset="0"/>
            </a:endParaRPr>
          </a:p>
          <a:p>
            <a:r>
              <a:rPr lang="en-US" sz="4800" dirty="0" smtClean="0">
                <a:latin typeface="Calibri" pitchFamily="34" charset="0"/>
              </a:rPr>
              <a:t>Professional communities are learning communities that are constantly building their capacity to teach well.  They have a shared understanding of effective teaching and quality learning.  They draw on ideas and research about better ways to teach, and create opportunities to discuss and evaluate them.  They know the characteristics of effective methods for professional learning and create opportunities to engage in them</a:t>
            </a:r>
            <a:endParaRPr lang="en-AU" sz="4800" dirty="0" smtClean="0">
              <a:latin typeface="Calibri" pitchFamily="34" charset="0"/>
            </a:endParaRPr>
          </a:p>
          <a:p>
            <a:pPr>
              <a:buNone/>
            </a:pPr>
            <a:r>
              <a:rPr lang="en-US" sz="3700" dirty="0" smtClean="0">
                <a:latin typeface="Calibri" pitchFamily="34" charset="0"/>
              </a:rPr>
              <a:t> </a:t>
            </a:r>
            <a:endParaRPr lang="en-AU" sz="3700" dirty="0" smtClean="0">
              <a:latin typeface="Calibri" pitchFamily="34" charset="0"/>
            </a:endParaRPr>
          </a:p>
          <a:p>
            <a:pPr lvl="0">
              <a:buNone/>
            </a:pPr>
            <a:r>
              <a:rPr lang="en-AU" sz="6400" b="1" i="1" dirty="0" smtClean="0">
                <a:latin typeface="Calibri" pitchFamily="34" charset="0"/>
              </a:rPr>
              <a:t>5. Teachers think systematically about their practice and learn from experience</a:t>
            </a:r>
            <a:r>
              <a:rPr lang="en-AU" sz="6400" b="1" dirty="0" smtClean="0">
                <a:latin typeface="Calibri" pitchFamily="34" charset="0"/>
              </a:rPr>
              <a:t> </a:t>
            </a:r>
          </a:p>
          <a:p>
            <a:pPr lvl="0">
              <a:buNone/>
            </a:pPr>
            <a:r>
              <a:rPr lang="en-AU" sz="6400" b="1" dirty="0" smtClean="0">
                <a:latin typeface="Calibri" pitchFamily="34" charset="0"/>
              </a:rPr>
              <a:t>	</a:t>
            </a:r>
            <a:r>
              <a:rPr lang="en-AU" sz="4800" dirty="0" smtClean="0">
                <a:latin typeface="Calibri" pitchFamily="34" charset="0"/>
              </a:rPr>
              <a:t>Individual members of a professional community accept responsibility to engage periodically in a process of reviewing their performance in the light of standards for accomplished teaching and feedback about its impact.  These cycles of review enable teachers to identify goals for further development, seek opportunities for suitable professional learning and provide evidence that those goals have been achieved.    </a:t>
            </a:r>
          </a:p>
          <a:p>
            <a:endParaRPr lang="en-AU" sz="3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2" y="695325"/>
            <a:ext cx="7353300" cy="1143000"/>
          </a:xfrm>
        </p:spPr>
        <p:txBody>
          <a:bodyPr>
            <a:normAutofit/>
          </a:bodyPr>
          <a:lstStyle/>
          <a:p>
            <a:pPr algn="ctr"/>
            <a:r>
              <a:rPr lang="en-US" sz="2800" b="1" dirty="0" smtClean="0">
                <a:solidFill>
                  <a:srgbClr val="572B5E"/>
                </a:solidFill>
                <a:latin typeface="Calibri" pitchFamily="34" charset="0"/>
              </a:rPr>
              <a:t>Background to the ACER Professional Community Framework</a:t>
            </a:r>
            <a:endParaRPr lang="en-AU" sz="2800" dirty="0">
              <a:solidFill>
                <a:srgbClr val="572B5E"/>
              </a:solidFill>
              <a:latin typeface="Calibri" pitchFamily="34" charset="0"/>
            </a:endParaRPr>
          </a:p>
        </p:txBody>
      </p:sp>
      <p:sp>
        <p:nvSpPr>
          <p:cNvPr id="3" name="Content Placeholder 2"/>
          <p:cNvSpPr>
            <a:spLocks noGrp="1"/>
          </p:cNvSpPr>
          <p:nvPr>
            <p:ph idx="1"/>
          </p:nvPr>
        </p:nvSpPr>
        <p:spPr>
          <a:xfrm>
            <a:off x="457200" y="1817440"/>
            <a:ext cx="8229600" cy="5040560"/>
          </a:xfrm>
        </p:spPr>
        <p:txBody>
          <a:bodyPr>
            <a:noAutofit/>
          </a:bodyPr>
          <a:lstStyle/>
          <a:p>
            <a:endParaRPr lang="en-US" b="1" dirty="0" smtClean="0">
              <a:solidFill>
                <a:srgbClr val="572B5E"/>
              </a:solidFill>
            </a:endParaRPr>
          </a:p>
          <a:p>
            <a:pPr>
              <a:buNone/>
            </a:pPr>
            <a:r>
              <a:rPr lang="en-US" b="1" dirty="0" smtClean="0">
                <a:solidFill>
                  <a:srgbClr val="572B5E"/>
                </a:solidFill>
                <a:latin typeface="Calibri" pitchFamily="34" charset="0"/>
              </a:rPr>
              <a:t>Research:</a:t>
            </a:r>
            <a:br>
              <a:rPr lang="en-US" b="1" dirty="0" smtClean="0">
                <a:solidFill>
                  <a:srgbClr val="572B5E"/>
                </a:solidFill>
                <a:latin typeface="Calibri" pitchFamily="34" charset="0"/>
              </a:rPr>
            </a:br>
            <a:r>
              <a:rPr lang="en-US" dirty="0" smtClean="0">
                <a:solidFill>
                  <a:schemeClr val="tx1"/>
                </a:solidFill>
              </a:rPr>
              <a:t> </a:t>
            </a:r>
            <a:r>
              <a:rPr lang="en-US" dirty="0" smtClean="0">
                <a:solidFill>
                  <a:schemeClr val="tx1"/>
                </a:solidFill>
                <a:latin typeface="Calibri" pitchFamily="34" charset="0"/>
              </a:rPr>
              <a:t>It is mainly by building strong professionals communities that school leaders improve the quality of teaching and student outcomes</a:t>
            </a:r>
            <a:endParaRPr lang="en-AU" dirty="0" smtClean="0">
              <a:solidFill>
                <a:schemeClr val="tx1"/>
              </a:solidFill>
              <a:latin typeface="Calibri" pitchFamily="34" charset="0"/>
            </a:endParaRPr>
          </a:p>
          <a:p>
            <a:endParaRPr lang="en-AU" sz="24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234712"/>
            <a:ext cx="6945331" cy="7092712"/>
          </a:xfrm>
          <a:prstGeom prst="rect">
            <a:avLst/>
          </a:prstGeom>
          <a:noFill/>
          <a:ln w="9525">
            <a:noFill/>
            <a:miter lim="800000"/>
            <a:headEnd/>
            <a:tailEnd/>
          </a:ln>
        </p:spPr>
      </p:pic>
      <p:sp>
        <p:nvSpPr>
          <p:cNvPr id="5" name="TextBox 4"/>
          <p:cNvSpPr txBox="1"/>
          <p:nvPr/>
        </p:nvSpPr>
        <p:spPr>
          <a:xfrm>
            <a:off x="6945331" y="2373330"/>
            <a:ext cx="1993186" cy="1938992"/>
          </a:xfrm>
          <a:prstGeom prst="rect">
            <a:avLst/>
          </a:prstGeom>
          <a:noFill/>
        </p:spPr>
        <p:txBody>
          <a:bodyPr wrap="square" rtlCol="0">
            <a:spAutoFit/>
          </a:bodyPr>
          <a:lstStyle/>
          <a:p>
            <a:r>
              <a:rPr lang="en-AU" sz="2400" b="1" dirty="0" smtClean="0"/>
              <a:t>Needed:</a:t>
            </a:r>
            <a:r>
              <a:rPr lang="en-AU" sz="2400" dirty="0" smtClean="0"/>
              <a:t> Better measures of school improvement</a:t>
            </a:r>
            <a:endParaRPr lang="en-AU"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b="1" dirty="0" smtClean="0">
                <a:solidFill>
                  <a:srgbClr val="663366"/>
                </a:solidFill>
                <a:latin typeface="Calibri" pitchFamily="34" charset="0"/>
              </a:rPr>
              <a:t>Australian Professional Standard for Principals</a:t>
            </a:r>
            <a:endParaRPr lang="en-AU" dirty="0"/>
          </a:p>
        </p:txBody>
      </p:sp>
      <p:sp>
        <p:nvSpPr>
          <p:cNvPr id="5" name="Subtitle 4"/>
          <p:cNvSpPr>
            <a:spLocks noGrp="1"/>
          </p:cNvSpPr>
          <p:nvPr>
            <p:ph type="subTitle" idx="1"/>
          </p:nvPr>
        </p:nvSpPr>
        <p:spPr/>
        <p:txBody>
          <a:bodyPr/>
          <a:lstStyle/>
          <a:p>
            <a:endParaRPr lang="en-A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cer-onscreen4-3-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um B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acer-onscreen4-3-white</Template>
  <TotalTime>284</TotalTime>
  <Words>2614</Words>
  <Application>Microsoft Office PowerPoint</Application>
  <PresentationFormat>On-screen Show (4:3)</PresentationFormat>
  <Paragraphs>270</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acer-onscreen4-3-white</vt:lpstr>
      <vt:lpstr>Plum BG</vt:lpstr>
      <vt:lpstr>How Strong is Your School as a Professional Community?</vt:lpstr>
      <vt:lpstr>Slide 2</vt:lpstr>
      <vt:lpstr>ACER system for accrediting schools  with a strong professional community</vt:lpstr>
      <vt:lpstr> ACER system for accrediting schools  with a strong professional community</vt:lpstr>
      <vt:lpstr>The ACER Professional Community Framework</vt:lpstr>
      <vt:lpstr>The ACER Professional Community Framework</vt:lpstr>
      <vt:lpstr>Background to the ACER Professional Community Framework</vt:lpstr>
      <vt:lpstr>Slide 8</vt:lpstr>
      <vt:lpstr>Australian Professional Standard for Principals</vt:lpstr>
      <vt:lpstr>Slide 10</vt:lpstr>
      <vt:lpstr>Australian Professional Standard for Principals Professional practice: Developing Self and Others</vt:lpstr>
      <vt:lpstr>The Principals Australia Institute Certification Project</vt:lpstr>
      <vt:lpstr>The ACER Professional Community Framework </vt:lpstr>
      <vt:lpstr>DOMAIN 1: PROFESSIONAL CULTURE </vt:lpstr>
      <vt:lpstr>DOMAIN 1: PROFESSIONAL CULTURE </vt:lpstr>
      <vt:lpstr>RUBRIC for DOMAIN 1: PROFESSIONAL CULTURE Levels of performance </vt:lpstr>
      <vt:lpstr>Domain 1: Professional Culture</vt:lpstr>
      <vt:lpstr>Slide 18</vt:lpstr>
      <vt:lpstr>Domain 1: Professional Culture</vt:lpstr>
      <vt:lpstr>Slide 20</vt:lpstr>
      <vt:lpstr>Slide 21</vt:lpstr>
      <vt:lpstr>Slide 22</vt:lpstr>
      <vt:lpstr>DOMAIN 4: A FOCUS ON IMPROVING PROFESSIONAL KNOWLEDGE AND PRACTICE  </vt:lpstr>
      <vt:lpstr>DOMAIN 4: A FOCUS ON IMPROVING PROFESSIONAL KNOWLEDGE AND PRACTICE </vt:lpstr>
      <vt:lpstr>Slide 25</vt:lpstr>
      <vt:lpstr>Slide 26</vt:lpstr>
      <vt:lpstr>Slide 27</vt:lpstr>
      <vt:lpstr>Slide 28</vt:lpstr>
      <vt:lpstr>Slide 29</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aceringvarsonl</dc:creator>
  <cp:lastModifiedBy>aceringvarsonl</cp:lastModifiedBy>
  <cp:revision>27</cp:revision>
  <dcterms:created xsi:type="dcterms:W3CDTF">2015-05-20T04:58:33Z</dcterms:created>
  <dcterms:modified xsi:type="dcterms:W3CDTF">2015-05-21T01:08:07Z</dcterms:modified>
</cp:coreProperties>
</file>