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5"/>
  </p:notesMasterIdLst>
  <p:handoutMasterIdLst>
    <p:handoutMasterId r:id="rId46"/>
  </p:handoutMasterIdLst>
  <p:sldIdLst>
    <p:sldId id="256" r:id="rId6"/>
    <p:sldId id="269" r:id="rId7"/>
    <p:sldId id="270" r:id="rId8"/>
    <p:sldId id="273" r:id="rId9"/>
    <p:sldId id="278" r:id="rId10"/>
    <p:sldId id="279" r:id="rId11"/>
    <p:sldId id="280" r:id="rId12"/>
    <p:sldId id="281" r:id="rId13"/>
    <p:sldId id="282" r:id="rId14"/>
    <p:sldId id="283" r:id="rId15"/>
    <p:sldId id="312" r:id="rId16"/>
    <p:sldId id="290" r:id="rId17"/>
    <p:sldId id="285" r:id="rId18"/>
    <p:sldId id="310" r:id="rId19"/>
    <p:sldId id="298" r:id="rId20"/>
    <p:sldId id="286" r:id="rId21"/>
    <p:sldId id="301" r:id="rId22"/>
    <p:sldId id="264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258" r:id="rId44"/>
  </p:sldIdLst>
  <p:sldSz cx="9144000" cy="5715000" type="screen16x10"/>
  <p:notesSz cx="6797675" cy="9926638"/>
  <p:custDataLst>
    <p:custData r:id="rId4"/>
  </p:custDataLst>
  <p:defaultTextStyle>
    <a:defPPr>
      <a:defRPr lang="en-US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D31"/>
    <a:srgbClr val="BA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4" d="100"/>
          <a:sy n="84" d="100"/>
        </p:scale>
        <p:origin x="684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   Mod Folio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Sheet2!$B$3:$B$45</c:f>
              <c:strCache>
                <c:ptCount val="43"/>
                <c:pt idx="0">
                  <c:v>490978R</c:v>
                </c:pt>
                <c:pt idx="1">
                  <c:v>237534J</c:v>
                </c:pt>
                <c:pt idx="2">
                  <c:v>810446H</c:v>
                </c:pt>
                <c:pt idx="3">
                  <c:v>287077H</c:v>
                </c:pt>
                <c:pt idx="4">
                  <c:v>973601R</c:v>
                </c:pt>
                <c:pt idx="5">
                  <c:v>303326J</c:v>
                </c:pt>
                <c:pt idx="6">
                  <c:v>625701E</c:v>
                </c:pt>
                <c:pt idx="7">
                  <c:v>622199E</c:v>
                </c:pt>
                <c:pt idx="8">
                  <c:v>178906W</c:v>
                </c:pt>
                <c:pt idx="9">
                  <c:v>472329G</c:v>
                </c:pt>
                <c:pt idx="10">
                  <c:v>284584J</c:v>
                </c:pt>
                <c:pt idx="11">
                  <c:v>342163W</c:v>
                </c:pt>
                <c:pt idx="12">
                  <c:v>773087R</c:v>
                </c:pt>
                <c:pt idx="13">
                  <c:v>779947W</c:v>
                </c:pt>
                <c:pt idx="14">
                  <c:v>197883W</c:v>
                </c:pt>
                <c:pt idx="15">
                  <c:v>893249R</c:v>
                </c:pt>
                <c:pt idx="16">
                  <c:v>614925J</c:v>
                </c:pt>
                <c:pt idx="17">
                  <c:v>725787G</c:v>
                </c:pt>
                <c:pt idx="18">
                  <c:v>434042R</c:v>
                </c:pt>
                <c:pt idx="19">
                  <c:v>461382R</c:v>
                </c:pt>
                <c:pt idx="20">
                  <c:v>589772W</c:v>
                </c:pt>
                <c:pt idx="21">
                  <c:v>315974W</c:v>
                </c:pt>
                <c:pt idx="22">
                  <c:v>586671F</c:v>
                </c:pt>
                <c:pt idx="23">
                  <c:v>251975R</c:v>
                </c:pt>
                <c:pt idx="24">
                  <c:v>510980W</c:v>
                </c:pt>
                <c:pt idx="25">
                  <c:v>559614F</c:v>
                </c:pt>
                <c:pt idx="26">
                  <c:v>737827W</c:v>
                </c:pt>
                <c:pt idx="27">
                  <c:v>197987H</c:v>
                </c:pt>
                <c:pt idx="28">
                  <c:v>988766R</c:v>
                </c:pt>
                <c:pt idx="29">
                  <c:v>618762G</c:v>
                </c:pt>
                <c:pt idx="30">
                  <c:v>568295J</c:v>
                </c:pt>
                <c:pt idx="31">
                  <c:v>416986W</c:v>
                </c:pt>
                <c:pt idx="32">
                  <c:v>786285X</c:v>
                </c:pt>
                <c:pt idx="33">
                  <c:v>267396J</c:v>
                </c:pt>
                <c:pt idx="34">
                  <c:v>805780J</c:v>
                </c:pt>
                <c:pt idx="35">
                  <c:v>117612H</c:v>
                </c:pt>
                <c:pt idx="36">
                  <c:v>655466H</c:v>
                </c:pt>
                <c:pt idx="37">
                  <c:v>580850T</c:v>
                </c:pt>
                <c:pt idx="38">
                  <c:v>265546T</c:v>
                </c:pt>
                <c:pt idx="39">
                  <c:v>836203E</c:v>
                </c:pt>
                <c:pt idx="40">
                  <c:v>868658E</c:v>
                </c:pt>
                <c:pt idx="41">
                  <c:v>882970J</c:v>
                </c:pt>
                <c:pt idx="42">
                  <c:v>637306G</c:v>
                </c:pt>
              </c:strCache>
            </c:strRef>
          </c:xVal>
          <c:yVal>
            <c:numRef>
              <c:f>Sheet2!$C$3:$C$45</c:f>
              <c:numCache>
                <c:formatCode>General</c:formatCode>
                <c:ptCount val="43"/>
                <c:pt idx="0">
                  <c:v>15</c:v>
                </c:pt>
                <c:pt idx="1">
                  <c:v>13</c:v>
                </c:pt>
                <c:pt idx="2">
                  <c:v>13</c:v>
                </c:pt>
                <c:pt idx="3">
                  <c:v>15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13</c:v>
                </c:pt>
                <c:pt idx="19">
                  <c:v>13</c:v>
                </c:pt>
                <c:pt idx="20">
                  <c:v>12</c:v>
                </c:pt>
                <c:pt idx="21">
                  <c:v>9</c:v>
                </c:pt>
                <c:pt idx="22">
                  <c:v>12</c:v>
                </c:pt>
                <c:pt idx="23">
                  <c:v>12</c:v>
                </c:pt>
                <c:pt idx="24">
                  <c:v>13</c:v>
                </c:pt>
                <c:pt idx="25">
                  <c:v>11</c:v>
                </c:pt>
                <c:pt idx="26">
                  <c:v>7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9</c:v>
                </c:pt>
                <c:pt idx="32">
                  <c:v>9</c:v>
                </c:pt>
                <c:pt idx="33">
                  <c:v>12</c:v>
                </c:pt>
                <c:pt idx="34">
                  <c:v>8</c:v>
                </c:pt>
                <c:pt idx="35">
                  <c:v>12</c:v>
                </c:pt>
                <c:pt idx="36">
                  <c:v>11</c:v>
                </c:pt>
                <c:pt idx="37">
                  <c:v>11</c:v>
                </c:pt>
                <c:pt idx="38">
                  <c:v>13</c:v>
                </c:pt>
                <c:pt idx="39">
                  <c:v>11</c:v>
                </c:pt>
                <c:pt idx="40">
                  <c:v>8</c:v>
                </c:pt>
                <c:pt idx="41">
                  <c:v>9</c:v>
                </c:pt>
                <c:pt idx="42">
                  <c:v>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   Mod SAT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Sheet2!$B$3:$B$45</c:f>
              <c:strCache>
                <c:ptCount val="43"/>
                <c:pt idx="0">
                  <c:v>490978R</c:v>
                </c:pt>
                <c:pt idx="1">
                  <c:v>237534J</c:v>
                </c:pt>
                <c:pt idx="2">
                  <c:v>810446H</c:v>
                </c:pt>
                <c:pt idx="3">
                  <c:v>287077H</c:v>
                </c:pt>
                <c:pt idx="4">
                  <c:v>973601R</c:v>
                </c:pt>
                <c:pt idx="5">
                  <c:v>303326J</c:v>
                </c:pt>
                <c:pt idx="6">
                  <c:v>625701E</c:v>
                </c:pt>
                <c:pt idx="7">
                  <c:v>622199E</c:v>
                </c:pt>
                <c:pt idx="8">
                  <c:v>178906W</c:v>
                </c:pt>
                <c:pt idx="9">
                  <c:v>472329G</c:v>
                </c:pt>
                <c:pt idx="10">
                  <c:v>284584J</c:v>
                </c:pt>
                <c:pt idx="11">
                  <c:v>342163W</c:v>
                </c:pt>
                <c:pt idx="12">
                  <c:v>773087R</c:v>
                </c:pt>
                <c:pt idx="13">
                  <c:v>779947W</c:v>
                </c:pt>
                <c:pt idx="14">
                  <c:v>197883W</c:v>
                </c:pt>
                <c:pt idx="15">
                  <c:v>893249R</c:v>
                </c:pt>
                <c:pt idx="16">
                  <c:v>614925J</c:v>
                </c:pt>
                <c:pt idx="17">
                  <c:v>725787G</c:v>
                </c:pt>
                <c:pt idx="18">
                  <c:v>434042R</c:v>
                </c:pt>
                <c:pt idx="19">
                  <c:v>461382R</c:v>
                </c:pt>
                <c:pt idx="20">
                  <c:v>589772W</c:v>
                </c:pt>
                <c:pt idx="21">
                  <c:v>315974W</c:v>
                </c:pt>
                <c:pt idx="22">
                  <c:v>586671F</c:v>
                </c:pt>
                <c:pt idx="23">
                  <c:v>251975R</c:v>
                </c:pt>
                <c:pt idx="24">
                  <c:v>510980W</c:v>
                </c:pt>
                <c:pt idx="25">
                  <c:v>559614F</c:v>
                </c:pt>
                <c:pt idx="26">
                  <c:v>737827W</c:v>
                </c:pt>
                <c:pt idx="27">
                  <c:v>197987H</c:v>
                </c:pt>
                <c:pt idx="28">
                  <c:v>988766R</c:v>
                </c:pt>
                <c:pt idx="29">
                  <c:v>618762G</c:v>
                </c:pt>
                <c:pt idx="30">
                  <c:v>568295J</c:v>
                </c:pt>
                <c:pt idx="31">
                  <c:v>416986W</c:v>
                </c:pt>
                <c:pt idx="32">
                  <c:v>786285X</c:v>
                </c:pt>
                <c:pt idx="33">
                  <c:v>267396J</c:v>
                </c:pt>
                <c:pt idx="34">
                  <c:v>805780J</c:v>
                </c:pt>
                <c:pt idx="35">
                  <c:v>117612H</c:v>
                </c:pt>
                <c:pt idx="36">
                  <c:v>655466H</c:v>
                </c:pt>
                <c:pt idx="37">
                  <c:v>580850T</c:v>
                </c:pt>
                <c:pt idx="38">
                  <c:v>265546T</c:v>
                </c:pt>
                <c:pt idx="39">
                  <c:v>836203E</c:v>
                </c:pt>
                <c:pt idx="40">
                  <c:v>868658E</c:v>
                </c:pt>
                <c:pt idx="41">
                  <c:v>882970J</c:v>
                </c:pt>
                <c:pt idx="42">
                  <c:v>637306G</c:v>
                </c:pt>
              </c:strCache>
            </c:strRef>
          </c:xVal>
          <c:yVal>
            <c:numRef>
              <c:f>Sheet2!$D$3:$D$45</c:f>
              <c:numCache>
                <c:formatCode>General</c:formatCode>
                <c:ptCount val="43"/>
                <c:pt idx="0">
                  <c:v>13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14</c:v>
                </c:pt>
                <c:pt idx="5">
                  <c:v>13</c:v>
                </c:pt>
                <c:pt idx="6">
                  <c:v>11</c:v>
                </c:pt>
                <c:pt idx="7">
                  <c:v>12</c:v>
                </c:pt>
                <c:pt idx="8">
                  <c:v>11</c:v>
                </c:pt>
                <c:pt idx="9">
                  <c:v>12</c:v>
                </c:pt>
                <c:pt idx="10">
                  <c:v>12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10</c:v>
                </c:pt>
                <c:pt idx="15">
                  <c:v>10</c:v>
                </c:pt>
                <c:pt idx="16">
                  <c:v>11</c:v>
                </c:pt>
                <c:pt idx="17">
                  <c:v>10</c:v>
                </c:pt>
                <c:pt idx="18">
                  <c:v>8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8</c:v>
                </c:pt>
                <c:pt idx="23">
                  <c:v>8</c:v>
                </c:pt>
                <c:pt idx="24">
                  <c:v>7</c:v>
                </c:pt>
                <c:pt idx="25">
                  <c:v>8</c:v>
                </c:pt>
                <c:pt idx="26">
                  <c:v>10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8</c:v>
                </c:pt>
                <c:pt idx="32">
                  <c:v>6</c:v>
                </c:pt>
                <c:pt idx="33">
                  <c:v>6</c:v>
                </c:pt>
                <c:pt idx="34">
                  <c:v>9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3</c:v>
                </c:pt>
                <c:pt idx="39">
                  <c:v>4</c:v>
                </c:pt>
                <c:pt idx="40">
                  <c:v>6</c:v>
                </c:pt>
                <c:pt idx="41">
                  <c:v>5</c:v>
                </c:pt>
                <c:pt idx="42">
                  <c:v>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Exam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Sheet2!$B$3:$B$45</c:f>
              <c:strCache>
                <c:ptCount val="43"/>
                <c:pt idx="0">
                  <c:v>490978R</c:v>
                </c:pt>
                <c:pt idx="1">
                  <c:v>237534J</c:v>
                </c:pt>
                <c:pt idx="2">
                  <c:v>810446H</c:v>
                </c:pt>
                <c:pt idx="3">
                  <c:v>287077H</c:v>
                </c:pt>
                <c:pt idx="4">
                  <c:v>973601R</c:v>
                </c:pt>
                <c:pt idx="5">
                  <c:v>303326J</c:v>
                </c:pt>
                <c:pt idx="6">
                  <c:v>625701E</c:v>
                </c:pt>
                <c:pt idx="7">
                  <c:v>622199E</c:v>
                </c:pt>
                <c:pt idx="8">
                  <c:v>178906W</c:v>
                </c:pt>
                <c:pt idx="9">
                  <c:v>472329G</c:v>
                </c:pt>
                <c:pt idx="10">
                  <c:v>284584J</c:v>
                </c:pt>
                <c:pt idx="11">
                  <c:v>342163W</c:v>
                </c:pt>
                <c:pt idx="12">
                  <c:v>773087R</c:v>
                </c:pt>
                <c:pt idx="13">
                  <c:v>779947W</c:v>
                </c:pt>
                <c:pt idx="14">
                  <c:v>197883W</c:v>
                </c:pt>
                <c:pt idx="15">
                  <c:v>893249R</c:v>
                </c:pt>
                <c:pt idx="16">
                  <c:v>614925J</c:v>
                </c:pt>
                <c:pt idx="17">
                  <c:v>725787G</c:v>
                </c:pt>
                <c:pt idx="18">
                  <c:v>434042R</c:v>
                </c:pt>
                <c:pt idx="19">
                  <c:v>461382R</c:v>
                </c:pt>
                <c:pt idx="20">
                  <c:v>589772W</c:v>
                </c:pt>
                <c:pt idx="21">
                  <c:v>315974W</c:v>
                </c:pt>
                <c:pt idx="22">
                  <c:v>586671F</c:v>
                </c:pt>
                <c:pt idx="23">
                  <c:v>251975R</c:v>
                </c:pt>
                <c:pt idx="24">
                  <c:v>510980W</c:v>
                </c:pt>
                <c:pt idx="25">
                  <c:v>559614F</c:v>
                </c:pt>
                <c:pt idx="26">
                  <c:v>737827W</c:v>
                </c:pt>
                <c:pt idx="27">
                  <c:v>197987H</c:v>
                </c:pt>
                <c:pt idx="28">
                  <c:v>988766R</c:v>
                </c:pt>
                <c:pt idx="29">
                  <c:v>618762G</c:v>
                </c:pt>
                <c:pt idx="30">
                  <c:v>568295J</c:v>
                </c:pt>
                <c:pt idx="31">
                  <c:v>416986W</c:v>
                </c:pt>
                <c:pt idx="32">
                  <c:v>786285X</c:v>
                </c:pt>
                <c:pt idx="33">
                  <c:v>267396J</c:v>
                </c:pt>
                <c:pt idx="34">
                  <c:v>805780J</c:v>
                </c:pt>
                <c:pt idx="35">
                  <c:v>117612H</c:v>
                </c:pt>
                <c:pt idx="36">
                  <c:v>655466H</c:v>
                </c:pt>
                <c:pt idx="37">
                  <c:v>580850T</c:v>
                </c:pt>
                <c:pt idx="38">
                  <c:v>265546T</c:v>
                </c:pt>
                <c:pt idx="39">
                  <c:v>836203E</c:v>
                </c:pt>
                <c:pt idx="40">
                  <c:v>868658E</c:v>
                </c:pt>
                <c:pt idx="41">
                  <c:v>882970J</c:v>
                </c:pt>
                <c:pt idx="42">
                  <c:v>637306G</c:v>
                </c:pt>
              </c:strCache>
            </c:strRef>
          </c:xVal>
          <c:yVal>
            <c:numRef>
              <c:f>Sheet2!$E$3:$E$45</c:f>
              <c:numCache>
                <c:formatCode>General</c:formatCode>
                <c:ptCount val="43"/>
                <c:pt idx="0">
                  <c:v>11.7</c:v>
                </c:pt>
                <c:pt idx="1">
                  <c:v>12.8</c:v>
                </c:pt>
                <c:pt idx="2">
                  <c:v>13.7</c:v>
                </c:pt>
                <c:pt idx="3">
                  <c:v>11.4</c:v>
                </c:pt>
                <c:pt idx="4">
                  <c:v>10.9</c:v>
                </c:pt>
                <c:pt idx="5">
                  <c:v>12</c:v>
                </c:pt>
                <c:pt idx="6">
                  <c:v>11.6</c:v>
                </c:pt>
                <c:pt idx="7">
                  <c:v>10.3</c:v>
                </c:pt>
                <c:pt idx="8">
                  <c:v>10.9</c:v>
                </c:pt>
                <c:pt idx="9">
                  <c:v>11.4</c:v>
                </c:pt>
                <c:pt idx="10">
                  <c:v>11</c:v>
                </c:pt>
                <c:pt idx="11">
                  <c:v>10.9</c:v>
                </c:pt>
                <c:pt idx="12">
                  <c:v>10.8</c:v>
                </c:pt>
                <c:pt idx="13">
                  <c:v>9.9</c:v>
                </c:pt>
                <c:pt idx="14">
                  <c:v>11.1</c:v>
                </c:pt>
                <c:pt idx="15">
                  <c:v>10.7</c:v>
                </c:pt>
                <c:pt idx="16">
                  <c:v>9.1999999999999993</c:v>
                </c:pt>
                <c:pt idx="17">
                  <c:v>10.1</c:v>
                </c:pt>
                <c:pt idx="18">
                  <c:v>8.6999999999999993</c:v>
                </c:pt>
                <c:pt idx="19">
                  <c:v>7.9</c:v>
                </c:pt>
                <c:pt idx="20">
                  <c:v>7.9</c:v>
                </c:pt>
                <c:pt idx="21">
                  <c:v>9</c:v>
                </c:pt>
                <c:pt idx="22">
                  <c:v>6.7</c:v>
                </c:pt>
                <c:pt idx="23">
                  <c:v>6.7</c:v>
                </c:pt>
                <c:pt idx="24">
                  <c:v>6.1</c:v>
                </c:pt>
                <c:pt idx="25">
                  <c:v>7.3</c:v>
                </c:pt>
                <c:pt idx="26">
                  <c:v>10.3</c:v>
                </c:pt>
                <c:pt idx="27">
                  <c:v>7.8</c:v>
                </c:pt>
                <c:pt idx="28">
                  <c:v>6.7</c:v>
                </c:pt>
                <c:pt idx="29">
                  <c:v>6.1</c:v>
                </c:pt>
                <c:pt idx="30">
                  <c:v>5.8</c:v>
                </c:pt>
                <c:pt idx="31">
                  <c:v>6.7</c:v>
                </c:pt>
                <c:pt idx="32">
                  <c:v>8.4</c:v>
                </c:pt>
                <c:pt idx="33">
                  <c:v>3.9</c:v>
                </c:pt>
                <c:pt idx="34">
                  <c:v>6.4</c:v>
                </c:pt>
                <c:pt idx="35">
                  <c:v>4.4000000000000004</c:v>
                </c:pt>
                <c:pt idx="36">
                  <c:v>4.5</c:v>
                </c:pt>
                <c:pt idx="37">
                  <c:v>2.9</c:v>
                </c:pt>
                <c:pt idx="38">
                  <c:v>1.3</c:v>
                </c:pt>
                <c:pt idx="39">
                  <c:v>2.9</c:v>
                </c:pt>
                <c:pt idx="40">
                  <c:v>4.5</c:v>
                </c:pt>
                <c:pt idx="41">
                  <c:v>2.7</c:v>
                </c:pt>
                <c:pt idx="42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  Final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Sheet2!$B$3:$B$45</c:f>
              <c:strCache>
                <c:ptCount val="43"/>
                <c:pt idx="0">
                  <c:v>490978R</c:v>
                </c:pt>
                <c:pt idx="1">
                  <c:v>237534J</c:v>
                </c:pt>
                <c:pt idx="2">
                  <c:v>810446H</c:v>
                </c:pt>
                <c:pt idx="3">
                  <c:v>287077H</c:v>
                </c:pt>
                <c:pt idx="4">
                  <c:v>973601R</c:v>
                </c:pt>
                <c:pt idx="5">
                  <c:v>303326J</c:v>
                </c:pt>
                <c:pt idx="6">
                  <c:v>625701E</c:v>
                </c:pt>
                <c:pt idx="7">
                  <c:v>622199E</c:v>
                </c:pt>
                <c:pt idx="8">
                  <c:v>178906W</c:v>
                </c:pt>
                <c:pt idx="9">
                  <c:v>472329G</c:v>
                </c:pt>
                <c:pt idx="10">
                  <c:v>284584J</c:v>
                </c:pt>
                <c:pt idx="11">
                  <c:v>342163W</c:v>
                </c:pt>
                <c:pt idx="12">
                  <c:v>773087R</c:v>
                </c:pt>
                <c:pt idx="13">
                  <c:v>779947W</c:v>
                </c:pt>
                <c:pt idx="14">
                  <c:v>197883W</c:v>
                </c:pt>
                <c:pt idx="15">
                  <c:v>893249R</c:v>
                </c:pt>
                <c:pt idx="16">
                  <c:v>614925J</c:v>
                </c:pt>
                <c:pt idx="17">
                  <c:v>725787G</c:v>
                </c:pt>
                <c:pt idx="18">
                  <c:v>434042R</c:v>
                </c:pt>
                <c:pt idx="19">
                  <c:v>461382R</c:v>
                </c:pt>
                <c:pt idx="20">
                  <c:v>589772W</c:v>
                </c:pt>
                <c:pt idx="21">
                  <c:v>315974W</c:v>
                </c:pt>
                <c:pt idx="22">
                  <c:v>586671F</c:v>
                </c:pt>
                <c:pt idx="23">
                  <c:v>251975R</c:v>
                </c:pt>
                <c:pt idx="24">
                  <c:v>510980W</c:v>
                </c:pt>
                <c:pt idx="25">
                  <c:v>559614F</c:v>
                </c:pt>
                <c:pt idx="26">
                  <c:v>737827W</c:v>
                </c:pt>
                <c:pt idx="27">
                  <c:v>197987H</c:v>
                </c:pt>
                <c:pt idx="28">
                  <c:v>988766R</c:v>
                </c:pt>
                <c:pt idx="29">
                  <c:v>618762G</c:v>
                </c:pt>
                <c:pt idx="30">
                  <c:v>568295J</c:v>
                </c:pt>
                <c:pt idx="31">
                  <c:v>416986W</c:v>
                </c:pt>
                <c:pt idx="32">
                  <c:v>786285X</c:v>
                </c:pt>
                <c:pt idx="33">
                  <c:v>267396J</c:v>
                </c:pt>
                <c:pt idx="34">
                  <c:v>805780J</c:v>
                </c:pt>
                <c:pt idx="35">
                  <c:v>117612H</c:v>
                </c:pt>
                <c:pt idx="36">
                  <c:v>655466H</c:v>
                </c:pt>
                <c:pt idx="37">
                  <c:v>580850T</c:v>
                </c:pt>
                <c:pt idx="38">
                  <c:v>265546T</c:v>
                </c:pt>
                <c:pt idx="39">
                  <c:v>836203E</c:v>
                </c:pt>
                <c:pt idx="40">
                  <c:v>868658E</c:v>
                </c:pt>
                <c:pt idx="41">
                  <c:v>882970J</c:v>
                </c:pt>
                <c:pt idx="42">
                  <c:v>637306G</c:v>
                </c:pt>
              </c:strCache>
            </c:strRef>
          </c:xVal>
          <c:yVal>
            <c:numRef>
              <c:f>Sheet2!$F$3:$F$45</c:f>
              <c:numCache>
                <c:formatCode>General</c:formatCode>
                <c:ptCount val="43"/>
                <c:pt idx="0">
                  <c:v>13.4</c:v>
                </c:pt>
                <c:pt idx="1">
                  <c:v>13.3</c:v>
                </c:pt>
                <c:pt idx="2">
                  <c:v>13.2</c:v>
                </c:pt>
                <c:pt idx="3">
                  <c:v>13</c:v>
                </c:pt>
                <c:pt idx="4">
                  <c:v>12.7</c:v>
                </c:pt>
                <c:pt idx="5">
                  <c:v>12.7</c:v>
                </c:pt>
                <c:pt idx="6">
                  <c:v>12</c:v>
                </c:pt>
                <c:pt idx="7">
                  <c:v>11.9</c:v>
                </c:pt>
                <c:pt idx="8">
                  <c:v>11.8</c:v>
                </c:pt>
                <c:pt idx="9">
                  <c:v>11.8</c:v>
                </c:pt>
                <c:pt idx="10">
                  <c:v>11.7</c:v>
                </c:pt>
                <c:pt idx="11">
                  <c:v>11.4</c:v>
                </c:pt>
                <c:pt idx="12">
                  <c:v>11.3</c:v>
                </c:pt>
                <c:pt idx="13">
                  <c:v>11.1</c:v>
                </c:pt>
                <c:pt idx="14">
                  <c:v>10.7</c:v>
                </c:pt>
                <c:pt idx="15">
                  <c:v>10.6</c:v>
                </c:pt>
                <c:pt idx="16">
                  <c:v>10.5</c:v>
                </c:pt>
                <c:pt idx="17">
                  <c:v>10.4</c:v>
                </c:pt>
                <c:pt idx="18">
                  <c:v>10.199999999999999</c:v>
                </c:pt>
                <c:pt idx="19">
                  <c:v>10</c:v>
                </c:pt>
                <c:pt idx="20">
                  <c:v>9.9</c:v>
                </c:pt>
                <c:pt idx="21">
                  <c:v>9.3000000000000007</c:v>
                </c:pt>
                <c:pt idx="22">
                  <c:v>9.1999999999999993</c:v>
                </c:pt>
                <c:pt idx="23">
                  <c:v>9.1999999999999993</c:v>
                </c:pt>
                <c:pt idx="24">
                  <c:v>9.1</c:v>
                </c:pt>
                <c:pt idx="25">
                  <c:v>9</c:v>
                </c:pt>
                <c:pt idx="26">
                  <c:v>8.9</c:v>
                </c:pt>
                <c:pt idx="27">
                  <c:v>8.8000000000000007</c:v>
                </c:pt>
                <c:pt idx="28">
                  <c:v>8.5</c:v>
                </c:pt>
                <c:pt idx="29">
                  <c:v>8.3000000000000007</c:v>
                </c:pt>
                <c:pt idx="30">
                  <c:v>8.1999999999999993</c:v>
                </c:pt>
                <c:pt idx="31">
                  <c:v>8</c:v>
                </c:pt>
                <c:pt idx="32">
                  <c:v>7.9</c:v>
                </c:pt>
                <c:pt idx="33">
                  <c:v>7.8</c:v>
                </c:pt>
                <c:pt idx="34">
                  <c:v>7.8</c:v>
                </c:pt>
                <c:pt idx="35">
                  <c:v>7.6</c:v>
                </c:pt>
                <c:pt idx="36">
                  <c:v>7.3</c:v>
                </c:pt>
                <c:pt idx="37">
                  <c:v>6.8</c:v>
                </c:pt>
                <c:pt idx="38">
                  <c:v>6.5</c:v>
                </c:pt>
                <c:pt idx="39">
                  <c:v>6.5</c:v>
                </c:pt>
                <c:pt idx="40">
                  <c:v>6.4</c:v>
                </c:pt>
                <c:pt idx="41">
                  <c:v>5.9</c:v>
                </c:pt>
                <c:pt idx="42">
                  <c:v>4.3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5819232"/>
        <c:axId val="-1355815968"/>
      </c:scatterChart>
      <c:valAx>
        <c:axId val="-135581923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Student</a:t>
                </a:r>
                <a:r>
                  <a:rPr lang="en-AU" baseline="0" dirty="0" smtClean="0"/>
                  <a:t> number</a:t>
                </a:r>
                <a:endParaRPr lang="en-AU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-1355815968"/>
        <c:crosses val="autoZero"/>
        <c:crossBetween val="midCat"/>
      </c:valAx>
      <c:valAx>
        <c:axId val="-135581596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Score</a:t>
                </a:r>
                <a:r>
                  <a:rPr lang="en-AU" baseline="0" dirty="0" smtClean="0"/>
                  <a:t> /15</a:t>
                </a:r>
                <a:endParaRPr lang="en-A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558192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Sheet4!$C$2</c:f>
              <c:strCache>
                <c:ptCount val="1"/>
                <c:pt idx="0">
                  <c:v>   Investigations Mod 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Sheet4!$B$3:$B$50</c:f>
              <c:strCache>
                <c:ptCount val="48"/>
                <c:pt idx="0">
                  <c:v>237534J</c:v>
                </c:pt>
                <c:pt idx="1">
                  <c:v>719035L</c:v>
                </c:pt>
                <c:pt idx="2">
                  <c:v>490978R</c:v>
                </c:pt>
                <c:pt idx="3">
                  <c:v>625701E</c:v>
                </c:pt>
                <c:pt idx="4">
                  <c:v>284584J</c:v>
                </c:pt>
                <c:pt idx="5">
                  <c:v>973601R</c:v>
                </c:pt>
                <c:pt idx="6">
                  <c:v>584705F</c:v>
                </c:pt>
                <c:pt idx="7">
                  <c:v>942869T</c:v>
                </c:pt>
                <c:pt idx="8">
                  <c:v>303326J</c:v>
                </c:pt>
                <c:pt idx="9">
                  <c:v>342163W</c:v>
                </c:pt>
                <c:pt idx="10">
                  <c:v>769818H</c:v>
                </c:pt>
                <c:pt idx="11">
                  <c:v>274632R</c:v>
                </c:pt>
                <c:pt idx="12">
                  <c:v>773087R</c:v>
                </c:pt>
                <c:pt idx="13">
                  <c:v>551002W</c:v>
                </c:pt>
                <c:pt idx="14">
                  <c:v>705641X</c:v>
                </c:pt>
                <c:pt idx="15">
                  <c:v>178906W</c:v>
                </c:pt>
                <c:pt idx="16">
                  <c:v>472329G</c:v>
                </c:pt>
                <c:pt idx="17">
                  <c:v>368832J</c:v>
                </c:pt>
                <c:pt idx="18">
                  <c:v>618762G</c:v>
                </c:pt>
                <c:pt idx="19">
                  <c:v>350723X</c:v>
                </c:pt>
                <c:pt idx="20">
                  <c:v>586671F</c:v>
                </c:pt>
                <c:pt idx="21">
                  <c:v>197883W</c:v>
                </c:pt>
                <c:pt idx="22">
                  <c:v>510980W</c:v>
                </c:pt>
                <c:pt idx="23">
                  <c:v>416986W</c:v>
                </c:pt>
                <c:pt idx="24">
                  <c:v>461382R</c:v>
                </c:pt>
                <c:pt idx="25">
                  <c:v>841674E</c:v>
                </c:pt>
                <c:pt idx="26">
                  <c:v>737827W</c:v>
                </c:pt>
                <c:pt idx="27">
                  <c:v>786285X</c:v>
                </c:pt>
                <c:pt idx="28">
                  <c:v>354446E</c:v>
                </c:pt>
                <c:pt idx="29">
                  <c:v>251975R</c:v>
                </c:pt>
                <c:pt idx="30">
                  <c:v>919278J</c:v>
                </c:pt>
                <c:pt idx="31">
                  <c:v>117612H</c:v>
                </c:pt>
                <c:pt idx="32">
                  <c:v>988766R</c:v>
                </c:pt>
                <c:pt idx="33">
                  <c:v>987764J</c:v>
                </c:pt>
                <c:pt idx="34">
                  <c:v>805780J</c:v>
                </c:pt>
                <c:pt idx="35">
                  <c:v>635186R</c:v>
                </c:pt>
                <c:pt idx="36">
                  <c:v>377952L</c:v>
                </c:pt>
                <c:pt idx="37">
                  <c:v>882970J</c:v>
                </c:pt>
                <c:pt idx="38">
                  <c:v>577799R</c:v>
                </c:pt>
                <c:pt idx="39">
                  <c:v>723861G</c:v>
                </c:pt>
                <c:pt idx="40">
                  <c:v>265546T</c:v>
                </c:pt>
                <c:pt idx="41">
                  <c:v>856509G</c:v>
                </c:pt>
                <c:pt idx="42">
                  <c:v>719350L</c:v>
                </c:pt>
                <c:pt idx="43">
                  <c:v>568295J</c:v>
                </c:pt>
                <c:pt idx="44">
                  <c:v>649912H</c:v>
                </c:pt>
                <c:pt idx="45">
                  <c:v>836203E</c:v>
                </c:pt>
                <c:pt idx="46">
                  <c:v>655466H</c:v>
                </c:pt>
                <c:pt idx="47">
                  <c:v>618823T</c:v>
                </c:pt>
              </c:strCache>
            </c:strRef>
          </c:xVal>
          <c:yVal>
            <c:numRef>
              <c:f>Sheet4!$C$3:$C$50</c:f>
              <c:numCache>
                <c:formatCode>General</c:formatCode>
                <c:ptCount val="4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14</c:v>
                </c:pt>
                <c:pt idx="6">
                  <c:v>12</c:v>
                </c:pt>
                <c:pt idx="7">
                  <c:v>11</c:v>
                </c:pt>
                <c:pt idx="8">
                  <c:v>13</c:v>
                </c:pt>
                <c:pt idx="9">
                  <c:v>13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11</c:v>
                </c:pt>
                <c:pt idx="22">
                  <c:v>12</c:v>
                </c:pt>
                <c:pt idx="23">
                  <c:v>12</c:v>
                </c:pt>
                <c:pt idx="24">
                  <c:v>11</c:v>
                </c:pt>
                <c:pt idx="25">
                  <c:v>9</c:v>
                </c:pt>
                <c:pt idx="26">
                  <c:v>8</c:v>
                </c:pt>
                <c:pt idx="27">
                  <c:v>11</c:v>
                </c:pt>
                <c:pt idx="28">
                  <c:v>11</c:v>
                </c:pt>
                <c:pt idx="29">
                  <c:v>9</c:v>
                </c:pt>
                <c:pt idx="30">
                  <c:v>12</c:v>
                </c:pt>
                <c:pt idx="31">
                  <c:v>11</c:v>
                </c:pt>
                <c:pt idx="32">
                  <c:v>9</c:v>
                </c:pt>
                <c:pt idx="33">
                  <c:v>11</c:v>
                </c:pt>
                <c:pt idx="34">
                  <c:v>8</c:v>
                </c:pt>
                <c:pt idx="35">
                  <c:v>12</c:v>
                </c:pt>
                <c:pt idx="36">
                  <c:v>8</c:v>
                </c:pt>
                <c:pt idx="37">
                  <c:v>9</c:v>
                </c:pt>
                <c:pt idx="38">
                  <c:v>8</c:v>
                </c:pt>
                <c:pt idx="39">
                  <c:v>11</c:v>
                </c:pt>
                <c:pt idx="40">
                  <c:v>11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9</c:v>
                </c:pt>
                <c:pt idx="46">
                  <c:v>8</c:v>
                </c:pt>
                <c:pt idx="47">
                  <c:v>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Sheet4!$D$2</c:f>
              <c:strCache>
                <c:ptCount val="1"/>
                <c:pt idx="0">
                  <c:v>  SAT Mod 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Sheet4!$B$3:$B$50</c:f>
              <c:strCache>
                <c:ptCount val="48"/>
                <c:pt idx="0">
                  <c:v>237534J</c:v>
                </c:pt>
                <c:pt idx="1">
                  <c:v>719035L</c:v>
                </c:pt>
                <c:pt idx="2">
                  <c:v>490978R</c:v>
                </c:pt>
                <c:pt idx="3">
                  <c:v>625701E</c:v>
                </c:pt>
                <c:pt idx="4">
                  <c:v>284584J</c:v>
                </c:pt>
                <c:pt idx="5">
                  <c:v>973601R</c:v>
                </c:pt>
                <c:pt idx="6">
                  <c:v>584705F</c:v>
                </c:pt>
                <c:pt idx="7">
                  <c:v>942869T</c:v>
                </c:pt>
                <c:pt idx="8">
                  <c:v>303326J</c:v>
                </c:pt>
                <c:pt idx="9">
                  <c:v>342163W</c:v>
                </c:pt>
                <c:pt idx="10">
                  <c:v>769818H</c:v>
                </c:pt>
                <c:pt idx="11">
                  <c:v>274632R</c:v>
                </c:pt>
                <c:pt idx="12">
                  <c:v>773087R</c:v>
                </c:pt>
                <c:pt idx="13">
                  <c:v>551002W</c:v>
                </c:pt>
                <c:pt idx="14">
                  <c:v>705641X</c:v>
                </c:pt>
                <c:pt idx="15">
                  <c:v>178906W</c:v>
                </c:pt>
                <c:pt idx="16">
                  <c:v>472329G</c:v>
                </c:pt>
                <c:pt idx="17">
                  <c:v>368832J</c:v>
                </c:pt>
                <c:pt idx="18">
                  <c:v>618762G</c:v>
                </c:pt>
                <c:pt idx="19">
                  <c:v>350723X</c:v>
                </c:pt>
                <c:pt idx="20">
                  <c:v>586671F</c:v>
                </c:pt>
                <c:pt idx="21">
                  <c:v>197883W</c:v>
                </c:pt>
                <c:pt idx="22">
                  <c:v>510980W</c:v>
                </c:pt>
                <c:pt idx="23">
                  <c:v>416986W</c:v>
                </c:pt>
                <c:pt idx="24">
                  <c:v>461382R</c:v>
                </c:pt>
                <c:pt idx="25">
                  <c:v>841674E</c:v>
                </c:pt>
                <c:pt idx="26">
                  <c:v>737827W</c:v>
                </c:pt>
                <c:pt idx="27">
                  <c:v>786285X</c:v>
                </c:pt>
                <c:pt idx="28">
                  <c:v>354446E</c:v>
                </c:pt>
                <c:pt idx="29">
                  <c:v>251975R</c:v>
                </c:pt>
                <c:pt idx="30">
                  <c:v>919278J</c:v>
                </c:pt>
                <c:pt idx="31">
                  <c:v>117612H</c:v>
                </c:pt>
                <c:pt idx="32">
                  <c:v>988766R</c:v>
                </c:pt>
                <c:pt idx="33">
                  <c:v>987764J</c:v>
                </c:pt>
                <c:pt idx="34">
                  <c:v>805780J</c:v>
                </c:pt>
                <c:pt idx="35">
                  <c:v>635186R</c:v>
                </c:pt>
                <c:pt idx="36">
                  <c:v>377952L</c:v>
                </c:pt>
                <c:pt idx="37">
                  <c:v>882970J</c:v>
                </c:pt>
                <c:pt idx="38">
                  <c:v>577799R</c:v>
                </c:pt>
                <c:pt idx="39">
                  <c:v>723861G</c:v>
                </c:pt>
                <c:pt idx="40">
                  <c:v>265546T</c:v>
                </c:pt>
                <c:pt idx="41">
                  <c:v>856509G</c:v>
                </c:pt>
                <c:pt idx="42">
                  <c:v>719350L</c:v>
                </c:pt>
                <c:pt idx="43">
                  <c:v>568295J</c:v>
                </c:pt>
                <c:pt idx="44">
                  <c:v>649912H</c:v>
                </c:pt>
                <c:pt idx="45">
                  <c:v>836203E</c:v>
                </c:pt>
                <c:pt idx="46">
                  <c:v>655466H</c:v>
                </c:pt>
                <c:pt idx="47">
                  <c:v>618823T</c:v>
                </c:pt>
              </c:strCache>
            </c:strRef>
          </c:xVal>
          <c:yVal>
            <c:numRef>
              <c:f>Sheet4!$D$3:$D$50</c:f>
              <c:numCache>
                <c:formatCode>General</c:formatCode>
                <c:ptCount val="48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14</c:v>
                </c:pt>
                <c:pt idx="4">
                  <c:v>14</c:v>
                </c:pt>
                <c:pt idx="5">
                  <c:v>13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13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10</c:v>
                </c:pt>
                <c:pt idx="19">
                  <c:v>10</c:v>
                </c:pt>
                <c:pt idx="20">
                  <c:v>9</c:v>
                </c:pt>
                <c:pt idx="21">
                  <c:v>10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10</c:v>
                </c:pt>
                <c:pt idx="26">
                  <c:v>12</c:v>
                </c:pt>
                <c:pt idx="27">
                  <c:v>8</c:v>
                </c:pt>
                <c:pt idx="28">
                  <c:v>7</c:v>
                </c:pt>
                <c:pt idx="29">
                  <c:v>10</c:v>
                </c:pt>
                <c:pt idx="30">
                  <c:v>7</c:v>
                </c:pt>
                <c:pt idx="31">
                  <c:v>8</c:v>
                </c:pt>
                <c:pt idx="32">
                  <c:v>8</c:v>
                </c:pt>
                <c:pt idx="33">
                  <c:v>7</c:v>
                </c:pt>
                <c:pt idx="34">
                  <c:v>10</c:v>
                </c:pt>
                <c:pt idx="35">
                  <c:v>8</c:v>
                </c:pt>
                <c:pt idx="36">
                  <c:v>10</c:v>
                </c:pt>
                <c:pt idx="37">
                  <c:v>8</c:v>
                </c:pt>
                <c:pt idx="38">
                  <c:v>8</c:v>
                </c:pt>
                <c:pt idx="39">
                  <c:v>6</c:v>
                </c:pt>
                <c:pt idx="40">
                  <c:v>6</c:v>
                </c:pt>
                <c:pt idx="41">
                  <c:v>8</c:v>
                </c:pt>
                <c:pt idx="42">
                  <c:v>8</c:v>
                </c:pt>
                <c:pt idx="43">
                  <c:v>5</c:v>
                </c:pt>
                <c:pt idx="44">
                  <c:v>7</c:v>
                </c:pt>
                <c:pt idx="45">
                  <c:v>6</c:v>
                </c:pt>
                <c:pt idx="46">
                  <c:v>6</c:v>
                </c:pt>
                <c:pt idx="47">
                  <c:v>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Sheet4!$E$2</c:f>
              <c:strCache>
                <c:ptCount val="1"/>
                <c:pt idx="0">
                  <c:v>  exam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Sheet4!$B$3:$B$50</c:f>
              <c:strCache>
                <c:ptCount val="48"/>
                <c:pt idx="0">
                  <c:v>237534J</c:v>
                </c:pt>
                <c:pt idx="1">
                  <c:v>719035L</c:v>
                </c:pt>
                <c:pt idx="2">
                  <c:v>490978R</c:v>
                </c:pt>
                <c:pt idx="3">
                  <c:v>625701E</c:v>
                </c:pt>
                <c:pt idx="4">
                  <c:v>284584J</c:v>
                </c:pt>
                <c:pt idx="5">
                  <c:v>973601R</c:v>
                </c:pt>
                <c:pt idx="6">
                  <c:v>584705F</c:v>
                </c:pt>
                <c:pt idx="7">
                  <c:v>942869T</c:v>
                </c:pt>
                <c:pt idx="8">
                  <c:v>303326J</c:v>
                </c:pt>
                <c:pt idx="9">
                  <c:v>342163W</c:v>
                </c:pt>
                <c:pt idx="10">
                  <c:v>769818H</c:v>
                </c:pt>
                <c:pt idx="11">
                  <c:v>274632R</c:v>
                </c:pt>
                <c:pt idx="12">
                  <c:v>773087R</c:v>
                </c:pt>
                <c:pt idx="13">
                  <c:v>551002W</c:v>
                </c:pt>
                <c:pt idx="14">
                  <c:v>705641X</c:v>
                </c:pt>
                <c:pt idx="15">
                  <c:v>178906W</c:v>
                </c:pt>
                <c:pt idx="16">
                  <c:v>472329G</c:v>
                </c:pt>
                <c:pt idx="17">
                  <c:v>368832J</c:v>
                </c:pt>
                <c:pt idx="18">
                  <c:v>618762G</c:v>
                </c:pt>
                <c:pt idx="19">
                  <c:v>350723X</c:v>
                </c:pt>
                <c:pt idx="20">
                  <c:v>586671F</c:v>
                </c:pt>
                <c:pt idx="21">
                  <c:v>197883W</c:v>
                </c:pt>
                <c:pt idx="22">
                  <c:v>510980W</c:v>
                </c:pt>
                <c:pt idx="23">
                  <c:v>416986W</c:v>
                </c:pt>
                <c:pt idx="24">
                  <c:v>461382R</c:v>
                </c:pt>
                <c:pt idx="25">
                  <c:v>841674E</c:v>
                </c:pt>
                <c:pt idx="26">
                  <c:v>737827W</c:v>
                </c:pt>
                <c:pt idx="27">
                  <c:v>786285X</c:v>
                </c:pt>
                <c:pt idx="28">
                  <c:v>354446E</c:v>
                </c:pt>
                <c:pt idx="29">
                  <c:v>251975R</c:v>
                </c:pt>
                <c:pt idx="30">
                  <c:v>919278J</c:v>
                </c:pt>
                <c:pt idx="31">
                  <c:v>117612H</c:v>
                </c:pt>
                <c:pt idx="32">
                  <c:v>988766R</c:v>
                </c:pt>
                <c:pt idx="33">
                  <c:v>987764J</c:v>
                </c:pt>
                <c:pt idx="34">
                  <c:v>805780J</c:v>
                </c:pt>
                <c:pt idx="35">
                  <c:v>635186R</c:v>
                </c:pt>
                <c:pt idx="36">
                  <c:v>377952L</c:v>
                </c:pt>
                <c:pt idx="37">
                  <c:v>882970J</c:v>
                </c:pt>
                <c:pt idx="38">
                  <c:v>577799R</c:v>
                </c:pt>
                <c:pt idx="39">
                  <c:v>723861G</c:v>
                </c:pt>
                <c:pt idx="40">
                  <c:v>265546T</c:v>
                </c:pt>
                <c:pt idx="41">
                  <c:v>856509G</c:v>
                </c:pt>
                <c:pt idx="42">
                  <c:v>719350L</c:v>
                </c:pt>
                <c:pt idx="43">
                  <c:v>568295J</c:v>
                </c:pt>
                <c:pt idx="44">
                  <c:v>649912H</c:v>
                </c:pt>
                <c:pt idx="45">
                  <c:v>836203E</c:v>
                </c:pt>
                <c:pt idx="46">
                  <c:v>655466H</c:v>
                </c:pt>
                <c:pt idx="47">
                  <c:v>618823T</c:v>
                </c:pt>
              </c:strCache>
            </c:strRef>
          </c:xVal>
          <c:yVal>
            <c:numRef>
              <c:f>Sheet4!$E$3:$E$50</c:f>
              <c:numCache>
                <c:formatCode>General</c:formatCode>
                <c:ptCount val="48"/>
                <c:pt idx="0">
                  <c:v>14.5</c:v>
                </c:pt>
                <c:pt idx="1">
                  <c:v>13.8</c:v>
                </c:pt>
                <c:pt idx="2">
                  <c:v>12.3</c:v>
                </c:pt>
                <c:pt idx="3">
                  <c:v>13.9</c:v>
                </c:pt>
                <c:pt idx="4">
                  <c:v>12.5</c:v>
                </c:pt>
                <c:pt idx="5">
                  <c:v>12</c:v>
                </c:pt>
                <c:pt idx="6">
                  <c:v>13.2</c:v>
                </c:pt>
                <c:pt idx="7">
                  <c:v>12.6</c:v>
                </c:pt>
                <c:pt idx="8">
                  <c:v>10.1</c:v>
                </c:pt>
                <c:pt idx="9">
                  <c:v>10.4</c:v>
                </c:pt>
                <c:pt idx="10">
                  <c:v>11.4</c:v>
                </c:pt>
                <c:pt idx="11">
                  <c:v>10.6</c:v>
                </c:pt>
                <c:pt idx="12">
                  <c:v>10.4</c:v>
                </c:pt>
                <c:pt idx="13">
                  <c:v>9</c:v>
                </c:pt>
                <c:pt idx="14">
                  <c:v>9.9</c:v>
                </c:pt>
                <c:pt idx="15">
                  <c:v>10.199999999999999</c:v>
                </c:pt>
                <c:pt idx="16">
                  <c:v>9.9</c:v>
                </c:pt>
                <c:pt idx="17">
                  <c:v>9.1999999999999993</c:v>
                </c:pt>
                <c:pt idx="18">
                  <c:v>9.9</c:v>
                </c:pt>
                <c:pt idx="19">
                  <c:v>9.9</c:v>
                </c:pt>
                <c:pt idx="20">
                  <c:v>10.4</c:v>
                </c:pt>
                <c:pt idx="21">
                  <c:v>9.9</c:v>
                </c:pt>
                <c:pt idx="22">
                  <c:v>8.8000000000000007</c:v>
                </c:pt>
                <c:pt idx="23">
                  <c:v>8.6999999999999993</c:v>
                </c:pt>
                <c:pt idx="24">
                  <c:v>10.1</c:v>
                </c:pt>
                <c:pt idx="25">
                  <c:v>10.199999999999999</c:v>
                </c:pt>
                <c:pt idx="26">
                  <c:v>9.4</c:v>
                </c:pt>
                <c:pt idx="27">
                  <c:v>8.1999999999999993</c:v>
                </c:pt>
                <c:pt idx="28">
                  <c:v>9</c:v>
                </c:pt>
                <c:pt idx="29">
                  <c:v>8.6999999999999993</c:v>
                </c:pt>
                <c:pt idx="30">
                  <c:v>7</c:v>
                </c:pt>
                <c:pt idx="31">
                  <c:v>7.4</c:v>
                </c:pt>
                <c:pt idx="32">
                  <c:v>9.6</c:v>
                </c:pt>
                <c:pt idx="33">
                  <c:v>7.8</c:v>
                </c:pt>
                <c:pt idx="34">
                  <c:v>8.3000000000000007</c:v>
                </c:pt>
                <c:pt idx="35">
                  <c:v>5.0999999999999996</c:v>
                </c:pt>
                <c:pt idx="36">
                  <c:v>7.5</c:v>
                </c:pt>
                <c:pt idx="37">
                  <c:v>8.4</c:v>
                </c:pt>
                <c:pt idx="38">
                  <c:v>8.1999999999999993</c:v>
                </c:pt>
                <c:pt idx="39">
                  <c:v>6</c:v>
                </c:pt>
                <c:pt idx="40">
                  <c:v>4.7</c:v>
                </c:pt>
                <c:pt idx="41">
                  <c:v>6.5</c:v>
                </c:pt>
                <c:pt idx="42">
                  <c:v>6.6</c:v>
                </c:pt>
                <c:pt idx="43">
                  <c:v>9.4</c:v>
                </c:pt>
                <c:pt idx="44">
                  <c:v>6.7</c:v>
                </c:pt>
                <c:pt idx="45">
                  <c:v>5.5</c:v>
                </c:pt>
                <c:pt idx="46">
                  <c:v>5.8</c:v>
                </c:pt>
                <c:pt idx="47">
                  <c:v>8.4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Sheet4!$F$2</c:f>
              <c:strCache>
                <c:ptCount val="1"/>
                <c:pt idx="0">
                  <c:v>  Final Subject Result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strRef>
              <c:f>Sheet4!$B$3:$B$50</c:f>
              <c:strCache>
                <c:ptCount val="48"/>
                <c:pt idx="0">
                  <c:v>237534J</c:v>
                </c:pt>
                <c:pt idx="1">
                  <c:v>719035L</c:v>
                </c:pt>
                <c:pt idx="2">
                  <c:v>490978R</c:v>
                </c:pt>
                <c:pt idx="3">
                  <c:v>625701E</c:v>
                </c:pt>
                <c:pt idx="4">
                  <c:v>284584J</c:v>
                </c:pt>
                <c:pt idx="5">
                  <c:v>973601R</c:v>
                </c:pt>
                <c:pt idx="6">
                  <c:v>584705F</c:v>
                </c:pt>
                <c:pt idx="7">
                  <c:v>942869T</c:v>
                </c:pt>
                <c:pt idx="8">
                  <c:v>303326J</c:v>
                </c:pt>
                <c:pt idx="9">
                  <c:v>342163W</c:v>
                </c:pt>
                <c:pt idx="10">
                  <c:v>769818H</c:v>
                </c:pt>
                <c:pt idx="11">
                  <c:v>274632R</c:v>
                </c:pt>
                <c:pt idx="12">
                  <c:v>773087R</c:v>
                </c:pt>
                <c:pt idx="13">
                  <c:v>551002W</c:v>
                </c:pt>
                <c:pt idx="14">
                  <c:v>705641X</c:v>
                </c:pt>
                <c:pt idx="15">
                  <c:v>178906W</c:v>
                </c:pt>
                <c:pt idx="16">
                  <c:v>472329G</c:v>
                </c:pt>
                <c:pt idx="17">
                  <c:v>368832J</c:v>
                </c:pt>
                <c:pt idx="18">
                  <c:v>618762G</c:v>
                </c:pt>
                <c:pt idx="19">
                  <c:v>350723X</c:v>
                </c:pt>
                <c:pt idx="20">
                  <c:v>586671F</c:v>
                </c:pt>
                <c:pt idx="21">
                  <c:v>197883W</c:v>
                </c:pt>
                <c:pt idx="22">
                  <c:v>510980W</c:v>
                </c:pt>
                <c:pt idx="23">
                  <c:v>416986W</c:v>
                </c:pt>
                <c:pt idx="24">
                  <c:v>461382R</c:v>
                </c:pt>
                <c:pt idx="25">
                  <c:v>841674E</c:v>
                </c:pt>
                <c:pt idx="26">
                  <c:v>737827W</c:v>
                </c:pt>
                <c:pt idx="27">
                  <c:v>786285X</c:v>
                </c:pt>
                <c:pt idx="28">
                  <c:v>354446E</c:v>
                </c:pt>
                <c:pt idx="29">
                  <c:v>251975R</c:v>
                </c:pt>
                <c:pt idx="30">
                  <c:v>919278J</c:v>
                </c:pt>
                <c:pt idx="31">
                  <c:v>117612H</c:v>
                </c:pt>
                <c:pt idx="32">
                  <c:v>988766R</c:v>
                </c:pt>
                <c:pt idx="33">
                  <c:v>987764J</c:v>
                </c:pt>
                <c:pt idx="34">
                  <c:v>805780J</c:v>
                </c:pt>
                <c:pt idx="35">
                  <c:v>635186R</c:v>
                </c:pt>
                <c:pt idx="36">
                  <c:v>377952L</c:v>
                </c:pt>
                <c:pt idx="37">
                  <c:v>882970J</c:v>
                </c:pt>
                <c:pt idx="38">
                  <c:v>577799R</c:v>
                </c:pt>
                <c:pt idx="39">
                  <c:v>723861G</c:v>
                </c:pt>
                <c:pt idx="40">
                  <c:v>265546T</c:v>
                </c:pt>
                <c:pt idx="41">
                  <c:v>856509G</c:v>
                </c:pt>
                <c:pt idx="42">
                  <c:v>719350L</c:v>
                </c:pt>
                <c:pt idx="43">
                  <c:v>568295J</c:v>
                </c:pt>
                <c:pt idx="44">
                  <c:v>649912H</c:v>
                </c:pt>
                <c:pt idx="45">
                  <c:v>836203E</c:v>
                </c:pt>
                <c:pt idx="46">
                  <c:v>655466H</c:v>
                </c:pt>
                <c:pt idx="47">
                  <c:v>618823T</c:v>
                </c:pt>
              </c:strCache>
            </c:strRef>
          </c:xVal>
          <c:yVal>
            <c:numRef>
              <c:f>Sheet4!$F$3:$F$50</c:f>
              <c:numCache>
                <c:formatCode>General</c:formatCode>
                <c:ptCount val="48"/>
                <c:pt idx="0">
                  <c:v>14.5</c:v>
                </c:pt>
                <c:pt idx="1">
                  <c:v>14.2</c:v>
                </c:pt>
                <c:pt idx="2">
                  <c:v>13.8</c:v>
                </c:pt>
                <c:pt idx="3">
                  <c:v>13.6</c:v>
                </c:pt>
                <c:pt idx="4">
                  <c:v>13.1</c:v>
                </c:pt>
                <c:pt idx="5">
                  <c:v>13.1</c:v>
                </c:pt>
                <c:pt idx="6">
                  <c:v>13</c:v>
                </c:pt>
                <c:pt idx="7">
                  <c:v>12.4</c:v>
                </c:pt>
                <c:pt idx="8">
                  <c:v>12.4</c:v>
                </c:pt>
                <c:pt idx="9">
                  <c:v>12.2</c:v>
                </c:pt>
                <c:pt idx="10">
                  <c:v>11.8</c:v>
                </c:pt>
                <c:pt idx="11">
                  <c:v>11.6</c:v>
                </c:pt>
                <c:pt idx="12">
                  <c:v>11.5</c:v>
                </c:pt>
                <c:pt idx="13">
                  <c:v>11.5</c:v>
                </c:pt>
                <c:pt idx="14">
                  <c:v>11.4</c:v>
                </c:pt>
                <c:pt idx="15">
                  <c:v>11.2</c:v>
                </c:pt>
                <c:pt idx="16">
                  <c:v>11.1</c:v>
                </c:pt>
                <c:pt idx="17">
                  <c:v>10.9</c:v>
                </c:pt>
                <c:pt idx="18">
                  <c:v>10.8</c:v>
                </c:pt>
                <c:pt idx="19">
                  <c:v>10.8</c:v>
                </c:pt>
                <c:pt idx="20">
                  <c:v>10.6</c:v>
                </c:pt>
                <c:pt idx="21">
                  <c:v>10.4</c:v>
                </c:pt>
                <c:pt idx="22">
                  <c:v>9.9</c:v>
                </c:pt>
                <c:pt idx="23">
                  <c:v>9.8000000000000007</c:v>
                </c:pt>
                <c:pt idx="24">
                  <c:v>9.8000000000000007</c:v>
                </c:pt>
                <c:pt idx="25">
                  <c:v>9.6999999999999993</c:v>
                </c:pt>
                <c:pt idx="26">
                  <c:v>9.6</c:v>
                </c:pt>
                <c:pt idx="27">
                  <c:v>9.3000000000000007</c:v>
                </c:pt>
                <c:pt idx="28">
                  <c:v>9.1999999999999993</c:v>
                </c:pt>
                <c:pt idx="29">
                  <c:v>9.1999999999999993</c:v>
                </c:pt>
                <c:pt idx="30">
                  <c:v>9</c:v>
                </c:pt>
                <c:pt idx="31">
                  <c:v>9</c:v>
                </c:pt>
                <c:pt idx="32">
                  <c:v>8.9</c:v>
                </c:pt>
                <c:pt idx="33">
                  <c:v>8.9</c:v>
                </c:pt>
                <c:pt idx="34">
                  <c:v>8.6999999999999993</c:v>
                </c:pt>
                <c:pt idx="35">
                  <c:v>8.6999999999999993</c:v>
                </c:pt>
                <c:pt idx="36">
                  <c:v>8.5</c:v>
                </c:pt>
                <c:pt idx="37">
                  <c:v>8.5</c:v>
                </c:pt>
                <c:pt idx="38">
                  <c:v>8.1</c:v>
                </c:pt>
                <c:pt idx="39">
                  <c:v>8</c:v>
                </c:pt>
                <c:pt idx="40">
                  <c:v>7.6</c:v>
                </c:pt>
                <c:pt idx="41">
                  <c:v>7.6</c:v>
                </c:pt>
                <c:pt idx="42">
                  <c:v>7.6</c:v>
                </c:pt>
                <c:pt idx="43">
                  <c:v>7.5</c:v>
                </c:pt>
                <c:pt idx="44">
                  <c:v>7.3</c:v>
                </c:pt>
                <c:pt idx="45">
                  <c:v>7.1</c:v>
                </c:pt>
                <c:pt idx="46">
                  <c:v>6.7</c:v>
                </c:pt>
                <c:pt idx="47">
                  <c:v>6.1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85608912"/>
        <c:axId val="-1085603472"/>
      </c:scatterChart>
      <c:valAx>
        <c:axId val="-108560891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Student number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1085603472"/>
        <c:crosses val="autoZero"/>
        <c:crossBetween val="midCat"/>
      </c:valAx>
      <c:valAx>
        <c:axId val="-108560347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Score</a:t>
                </a:r>
                <a:r>
                  <a:rPr lang="en-AU" baseline="0"/>
                  <a:t> /15</a:t>
                </a:r>
                <a:endParaRPr lang="en-A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0856089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DCC17-EB70-5C46-92D8-919926BEAC7E}" type="doc">
      <dgm:prSet loTypeId="urn:microsoft.com/office/officeart/2008/layout/CircleAccentTimeline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D7FFE8-1FFA-0C4E-8D36-D5B45A2F893D}">
      <dgm:prSet phldrT="[Text]" custT="1"/>
      <dgm:spPr/>
      <dgm:t>
        <a:bodyPr/>
        <a:lstStyle/>
        <a:p>
          <a:r>
            <a:rPr lang="en-US" sz="1800" dirty="0" smtClean="0"/>
            <a:t>Quiz 1 </a:t>
          </a:r>
        </a:p>
      </dgm:t>
    </dgm:pt>
    <dgm:pt modelId="{D04C96F6-719A-7C43-8DAD-C4158E480A87}" type="parTrans" cxnId="{ECFB0D18-6244-F748-BF8F-FBA22DB018CC}">
      <dgm:prSet/>
      <dgm:spPr/>
      <dgm:t>
        <a:bodyPr/>
        <a:lstStyle/>
        <a:p>
          <a:endParaRPr lang="en-US"/>
        </a:p>
      </dgm:t>
    </dgm:pt>
    <dgm:pt modelId="{29F2E00E-54E2-284E-A83B-C726D1A6EC5A}" type="sibTrans" cxnId="{ECFB0D18-6244-F748-BF8F-FBA22DB018CC}">
      <dgm:prSet/>
      <dgm:spPr/>
      <dgm:t>
        <a:bodyPr/>
        <a:lstStyle/>
        <a:p>
          <a:endParaRPr lang="en-US"/>
        </a:p>
      </dgm:t>
    </dgm:pt>
    <dgm:pt modelId="{B32CC690-5EF6-6043-A3BE-34A0556ABF34}">
      <dgm:prSet phldrT="[Text]"/>
      <dgm:spPr/>
      <dgm:t>
        <a:bodyPr/>
        <a:lstStyle/>
        <a:p>
          <a:endParaRPr lang="en-US" dirty="0"/>
        </a:p>
      </dgm:t>
    </dgm:pt>
    <dgm:pt modelId="{C263A14C-70FB-9448-BEC8-7787E2235680}" type="parTrans" cxnId="{6A2F4254-EE28-624C-A66A-12302863339D}">
      <dgm:prSet/>
      <dgm:spPr/>
      <dgm:t>
        <a:bodyPr/>
        <a:lstStyle/>
        <a:p>
          <a:endParaRPr lang="en-US"/>
        </a:p>
      </dgm:t>
    </dgm:pt>
    <dgm:pt modelId="{7A83329D-15D8-A64A-8DA5-2BAAD64F9EEF}" type="sibTrans" cxnId="{6A2F4254-EE28-624C-A66A-12302863339D}">
      <dgm:prSet/>
      <dgm:spPr/>
      <dgm:t>
        <a:bodyPr/>
        <a:lstStyle/>
        <a:p>
          <a:endParaRPr lang="en-US"/>
        </a:p>
      </dgm:t>
    </dgm:pt>
    <dgm:pt modelId="{140B0D8E-373D-C541-9CF5-85AC9A2FB5A6}">
      <dgm:prSet phldrT="[Text]" custT="1"/>
      <dgm:spPr/>
      <dgm:t>
        <a:bodyPr/>
        <a:lstStyle/>
        <a:p>
          <a:r>
            <a:rPr lang="en-US" sz="1800" dirty="0" smtClean="0"/>
            <a:t>Biology Test 1</a:t>
          </a:r>
          <a:endParaRPr lang="en-US" sz="800" dirty="0"/>
        </a:p>
      </dgm:t>
    </dgm:pt>
    <dgm:pt modelId="{D41597AB-1E99-FA48-B9BE-DD1FDE62154A}" type="parTrans" cxnId="{7836DB7B-55E3-B343-B826-C03BE85FDE31}">
      <dgm:prSet/>
      <dgm:spPr/>
      <dgm:t>
        <a:bodyPr/>
        <a:lstStyle/>
        <a:p>
          <a:endParaRPr lang="en-US"/>
        </a:p>
      </dgm:t>
    </dgm:pt>
    <dgm:pt modelId="{EC69A329-6243-E24D-95DB-C512F7836745}" type="sibTrans" cxnId="{7836DB7B-55E3-B343-B826-C03BE85FDE31}">
      <dgm:prSet/>
      <dgm:spPr/>
      <dgm:t>
        <a:bodyPr/>
        <a:lstStyle/>
        <a:p>
          <a:endParaRPr lang="en-US"/>
        </a:p>
      </dgm:t>
    </dgm:pt>
    <dgm:pt modelId="{CA5E1801-9E8A-3240-ADFB-4693AEE426FA}">
      <dgm:prSet phldrT="[Text]" custT="1"/>
      <dgm:spPr/>
      <dgm:t>
        <a:bodyPr/>
        <a:lstStyle/>
        <a:p>
          <a:r>
            <a:rPr lang="en-US" sz="1800" dirty="0" smtClean="0"/>
            <a:t>Quiz 6</a:t>
          </a:r>
          <a:endParaRPr lang="en-US" sz="1800" dirty="0"/>
        </a:p>
      </dgm:t>
    </dgm:pt>
    <dgm:pt modelId="{BCB1889D-8F89-544A-AC49-765E18A105D0}" type="parTrans" cxnId="{7BB744E3-647D-B241-90FE-8000F430E634}">
      <dgm:prSet/>
      <dgm:spPr/>
      <dgm:t>
        <a:bodyPr/>
        <a:lstStyle/>
        <a:p>
          <a:endParaRPr lang="en-US"/>
        </a:p>
      </dgm:t>
    </dgm:pt>
    <dgm:pt modelId="{90D1DD20-7073-3141-B54C-54F1CB1C7AE4}" type="sibTrans" cxnId="{7BB744E3-647D-B241-90FE-8000F430E634}">
      <dgm:prSet/>
      <dgm:spPr/>
      <dgm:t>
        <a:bodyPr/>
        <a:lstStyle/>
        <a:p>
          <a:endParaRPr lang="en-US"/>
        </a:p>
      </dgm:t>
    </dgm:pt>
    <dgm:pt modelId="{015C350F-178A-3940-A179-B69E31F1C25E}">
      <dgm:prSet phldrT="[Text]"/>
      <dgm:spPr/>
      <dgm:t>
        <a:bodyPr/>
        <a:lstStyle/>
        <a:p>
          <a:r>
            <a:rPr lang="en-US" dirty="0" smtClean="0"/>
            <a:t>Quiz Pre Test study plan</a:t>
          </a:r>
          <a:endParaRPr lang="en-US" dirty="0"/>
        </a:p>
      </dgm:t>
    </dgm:pt>
    <dgm:pt modelId="{5FFA5165-16F7-4B49-8FA3-629299BA6881}" type="parTrans" cxnId="{7B93E5CB-C408-3C4F-A6E5-FA2AFC23D9EB}">
      <dgm:prSet/>
      <dgm:spPr/>
      <dgm:t>
        <a:bodyPr/>
        <a:lstStyle/>
        <a:p>
          <a:endParaRPr lang="en-US"/>
        </a:p>
      </dgm:t>
    </dgm:pt>
    <dgm:pt modelId="{E2A6A3C4-A6EF-5549-A65A-7497878D2E70}" type="sibTrans" cxnId="{7B93E5CB-C408-3C4F-A6E5-FA2AFC23D9EB}">
      <dgm:prSet/>
      <dgm:spPr/>
      <dgm:t>
        <a:bodyPr/>
        <a:lstStyle/>
        <a:p>
          <a:endParaRPr lang="en-US"/>
        </a:p>
      </dgm:t>
    </dgm:pt>
    <dgm:pt modelId="{8E4D07CA-F4C0-BA46-8ABE-435D3BA7F618}">
      <dgm:prSet phldrT="[Text]" custT="1"/>
      <dgm:spPr/>
      <dgm:t>
        <a:bodyPr/>
        <a:lstStyle/>
        <a:p>
          <a:r>
            <a:rPr lang="en-US" sz="1800" dirty="0" smtClean="0"/>
            <a:t>Quiz 2 </a:t>
          </a:r>
          <a:endParaRPr lang="en-US" sz="1800" dirty="0"/>
        </a:p>
      </dgm:t>
    </dgm:pt>
    <dgm:pt modelId="{BC6EB859-FB2D-6A41-9336-A88AD1CF6158}" type="parTrans" cxnId="{68E5E30B-9E93-1840-A025-88BA5BB839FD}">
      <dgm:prSet/>
      <dgm:spPr/>
      <dgm:t>
        <a:bodyPr/>
        <a:lstStyle/>
        <a:p>
          <a:endParaRPr lang="en-US"/>
        </a:p>
      </dgm:t>
    </dgm:pt>
    <dgm:pt modelId="{71920209-782B-CE48-9EA3-ED2C10E34FDB}" type="sibTrans" cxnId="{68E5E30B-9E93-1840-A025-88BA5BB839FD}">
      <dgm:prSet/>
      <dgm:spPr/>
      <dgm:t>
        <a:bodyPr/>
        <a:lstStyle/>
        <a:p>
          <a:endParaRPr lang="en-US"/>
        </a:p>
      </dgm:t>
    </dgm:pt>
    <dgm:pt modelId="{07F84284-EFB6-E045-898F-8E9AF99C5465}">
      <dgm:prSet phldrT="[Text]" custT="1"/>
      <dgm:spPr/>
      <dgm:t>
        <a:bodyPr/>
        <a:lstStyle/>
        <a:p>
          <a:r>
            <a:rPr lang="en-US" sz="1800" dirty="0" smtClean="0"/>
            <a:t>Quiz 4</a:t>
          </a:r>
          <a:endParaRPr lang="en-US" sz="1800" dirty="0"/>
        </a:p>
      </dgm:t>
    </dgm:pt>
    <dgm:pt modelId="{E7DB860A-A4C8-A345-9BC8-DA1330BBB9C6}" type="parTrans" cxnId="{A2E066E0-3194-9042-9725-E0EB43CFE934}">
      <dgm:prSet/>
      <dgm:spPr/>
      <dgm:t>
        <a:bodyPr/>
        <a:lstStyle/>
        <a:p>
          <a:endParaRPr lang="en-US"/>
        </a:p>
      </dgm:t>
    </dgm:pt>
    <dgm:pt modelId="{99C968F8-8916-354E-995F-911D17D4CBE4}" type="sibTrans" cxnId="{A2E066E0-3194-9042-9725-E0EB43CFE934}">
      <dgm:prSet/>
      <dgm:spPr/>
      <dgm:t>
        <a:bodyPr/>
        <a:lstStyle/>
        <a:p>
          <a:endParaRPr lang="en-US"/>
        </a:p>
      </dgm:t>
    </dgm:pt>
    <dgm:pt modelId="{DD44E6DE-C072-984D-A52B-CDD607F0C5B7}">
      <dgm:prSet phldrT="[Text]" custT="1"/>
      <dgm:spPr/>
      <dgm:t>
        <a:bodyPr/>
        <a:lstStyle/>
        <a:p>
          <a:r>
            <a:rPr lang="en-US" sz="1800" dirty="0" smtClean="0"/>
            <a:t>Quiz 3</a:t>
          </a:r>
          <a:endParaRPr lang="en-US" sz="1800" dirty="0"/>
        </a:p>
      </dgm:t>
    </dgm:pt>
    <dgm:pt modelId="{E1B8DB0F-84CE-1742-B546-F7AA3D3FE707}" type="parTrans" cxnId="{A28FE56F-4AA7-EE48-8BBF-ED58097A8928}">
      <dgm:prSet/>
      <dgm:spPr/>
      <dgm:t>
        <a:bodyPr/>
        <a:lstStyle/>
        <a:p>
          <a:endParaRPr lang="en-US"/>
        </a:p>
      </dgm:t>
    </dgm:pt>
    <dgm:pt modelId="{CCA0B623-DDAB-334D-A2B4-BEAC2E71FFB1}" type="sibTrans" cxnId="{A28FE56F-4AA7-EE48-8BBF-ED58097A8928}">
      <dgm:prSet/>
      <dgm:spPr/>
      <dgm:t>
        <a:bodyPr/>
        <a:lstStyle/>
        <a:p>
          <a:endParaRPr lang="en-US"/>
        </a:p>
      </dgm:t>
    </dgm:pt>
    <dgm:pt modelId="{889FCBBE-3898-1243-B5E5-66FDDD8DDC3C}">
      <dgm:prSet phldrT="[Text]" custT="1"/>
      <dgm:spPr/>
      <dgm:t>
        <a:bodyPr/>
        <a:lstStyle/>
        <a:p>
          <a:r>
            <a:rPr lang="en-US" sz="1800" dirty="0" smtClean="0"/>
            <a:t>Biology Test 2</a:t>
          </a:r>
          <a:endParaRPr lang="en-US" sz="1800" dirty="0"/>
        </a:p>
      </dgm:t>
    </dgm:pt>
    <dgm:pt modelId="{54B91A9F-793C-264E-88C7-076495919628}" type="parTrans" cxnId="{672B8D6C-7835-EA40-BFED-2AC0E31EC293}">
      <dgm:prSet/>
      <dgm:spPr/>
      <dgm:t>
        <a:bodyPr/>
        <a:lstStyle/>
        <a:p>
          <a:endParaRPr lang="en-US"/>
        </a:p>
      </dgm:t>
    </dgm:pt>
    <dgm:pt modelId="{E3E4D979-0117-E644-8861-176D5F82BE51}" type="sibTrans" cxnId="{672B8D6C-7835-EA40-BFED-2AC0E31EC293}">
      <dgm:prSet/>
      <dgm:spPr/>
      <dgm:t>
        <a:bodyPr/>
        <a:lstStyle/>
        <a:p>
          <a:endParaRPr lang="en-US"/>
        </a:p>
      </dgm:t>
    </dgm:pt>
    <dgm:pt modelId="{8502EE72-61F0-7241-A077-0FE62CE530B9}">
      <dgm:prSet phldrT="[Text]" custT="1"/>
      <dgm:spPr/>
      <dgm:t>
        <a:bodyPr/>
        <a:lstStyle/>
        <a:p>
          <a:r>
            <a:rPr lang="en-US" sz="1800" dirty="0" smtClean="0"/>
            <a:t>*Quiz 10</a:t>
          </a:r>
          <a:endParaRPr lang="en-US" sz="1800" dirty="0"/>
        </a:p>
      </dgm:t>
    </dgm:pt>
    <dgm:pt modelId="{B4B5AD73-C10F-F644-9CDB-6B4CF16BF375}" type="parTrans" cxnId="{EE1404B6-2516-C042-9123-FFD92A49AB00}">
      <dgm:prSet/>
      <dgm:spPr/>
      <dgm:t>
        <a:bodyPr/>
        <a:lstStyle/>
        <a:p>
          <a:endParaRPr lang="en-US"/>
        </a:p>
      </dgm:t>
    </dgm:pt>
    <dgm:pt modelId="{7C28565A-A7F3-DD4E-82B7-F8291021C8E1}" type="sibTrans" cxnId="{EE1404B6-2516-C042-9123-FFD92A49AB00}">
      <dgm:prSet/>
      <dgm:spPr/>
      <dgm:t>
        <a:bodyPr/>
        <a:lstStyle/>
        <a:p>
          <a:endParaRPr lang="en-US"/>
        </a:p>
      </dgm:t>
    </dgm:pt>
    <dgm:pt modelId="{8969FFC2-8862-5B4A-A1FE-0C1CD2D4EFD9}">
      <dgm:prSet phldrT="[Text]" custT="1"/>
      <dgm:spPr/>
      <dgm:t>
        <a:bodyPr/>
        <a:lstStyle/>
        <a:p>
          <a:r>
            <a:rPr lang="en-US" sz="1800" dirty="0" smtClean="0"/>
            <a:t>Quiz 5</a:t>
          </a:r>
          <a:endParaRPr lang="en-US" sz="1800" dirty="0"/>
        </a:p>
      </dgm:t>
    </dgm:pt>
    <dgm:pt modelId="{27BAB3A2-DB5A-2345-AEEF-A9D44D2374CE}" type="parTrans" cxnId="{E4DB451B-D4AF-D84C-90F6-5A28EE9A852A}">
      <dgm:prSet/>
      <dgm:spPr/>
      <dgm:t>
        <a:bodyPr/>
        <a:lstStyle/>
        <a:p>
          <a:endParaRPr lang="en-US"/>
        </a:p>
      </dgm:t>
    </dgm:pt>
    <dgm:pt modelId="{F330E5A7-A129-B54E-A4D9-CA34FB413E66}" type="sibTrans" cxnId="{E4DB451B-D4AF-D84C-90F6-5A28EE9A852A}">
      <dgm:prSet/>
      <dgm:spPr/>
      <dgm:t>
        <a:bodyPr/>
        <a:lstStyle/>
        <a:p>
          <a:endParaRPr lang="en-US"/>
        </a:p>
      </dgm:t>
    </dgm:pt>
    <dgm:pt modelId="{8F4624FE-AF3D-CF46-A009-DC0267E21DC8}">
      <dgm:prSet phldrT="[Text]" custT="1"/>
      <dgm:spPr/>
      <dgm:t>
        <a:bodyPr/>
        <a:lstStyle/>
        <a:p>
          <a:r>
            <a:rPr lang="en-US" sz="1800" dirty="0" smtClean="0"/>
            <a:t>Quiz 7</a:t>
          </a:r>
          <a:endParaRPr lang="en-US" sz="1800" dirty="0"/>
        </a:p>
      </dgm:t>
    </dgm:pt>
    <dgm:pt modelId="{7BAD7C35-296A-CD44-97AF-BFF1B53CDD44}" type="parTrans" cxnId="{ACEC7A3D-E81B-3C40-8945-84AB0A74EC7F}">
      <dgm:prSet/>
      <dgm:spPr/>
      <dgm:t>
        <a:bodyPr/>
        <a:lstStyle/>
        <a:p>
          <a:endParaRPr lang="en-US"/>
        </a:p>
      </dgm:t>
    </dgm:pt>
    <dgm:pt modelId="{6A9D9278-51D2-0142-A48F-86BD54E804A6}" type="sibTrans" cxnId="{ACEC7A3D-E81B-3C40-8945-84AB0A74EC7F}">
      <dgm:prSet/>
      <dgm:spPr/>
      <dgm:t>
        <a:bodyPr/>
        <a:lstStyle/>
        <a:p>
          <a:endParaRPr lang="en-US"/>
        </a:p>
      </dgm:t>
    </dgm:pt>
    <dgm:pt modelId="{44378917-7C91-A246-8A37-26F77BD284BD}">
      <dgm:prSet phldrT="[Text]" custT="1"/>
      <dgm:spPr/>
      <dgm:t>
        <a:bodyPr/>
        <a:lstStyle/>
        <a:p>
          <a:r>
            <a:rPr lang="en-US" sz="1800" dirty="0" smtClean="0"/>
            <a:t>Quiz 8</a:t>
          </a:r>
          <a:endParaRPr lang="en-US" sz="1800" dirty="0"/>
        </a:p>
      </dgm:t>
    </dgm:pt>
    <dgm:pt modelId="{4F2CE546-B81C-7148-8BC5-759BE22F89CF}" type="parTrans" cxnId="{D828C29E-D238-CE4F-BF9D-157BD20E8615}">
      <dgm:prSet/>
      <dgm:spPr/>
      <dgm:t>
        <a:bodyPr/>
        <a:lstStyle/>
        <a:p>
          <a:endParaRPr lang="en-US"/>
        </a:p>
      </dgm:t>
    </dgm:pt>
    <dgm:pt modelId="{1FF47D6B-C2BA-FD4F-B250-3591187D56D3}" type="sibTrans" cxnId="{D828C29E-D238-CE4F-BF9D-157BD20E8615}">
      <dgm:prSet/>
      <dgm:spPr/>
      <dgm:t>
        <a:bodyPr/>
        <a:lstStyle/>
        <a:p>
          <a:endParaRPr lang="en-US"/>
        </a:p>
      </dgm:t>
    </dgm:pt>
    <dgm:pt modelId="{C29686B5-3285-E441-8C7E-B164926F53BA}">
      <dgm:prSet phldrT="[Text]" custT="1"/>
      <dgm:spPr/>
      <dgm:t>
        <a:bodyPr/>
        <a:lstStyle/>
        <a:p>
          <a:r>
            <a:rPr lang="en-US" sz="1800" dirty="0" smtClean="0"/>
            <a:t>* Quiz 9</a:t>
          </a:r>
          <a:endParaRPr lang="en-US" sz="1800" dirty="0"/>
        </a:p>
      </dgm:t>
    </dgm:pt>
    <dgm:pt modelId="{EF516DF6-37E6-C048-90B5-AF5A098A2154}" type="parTrans" cxnId="{ECD6B4CD-2C58-C44C-A28A-9BC497C9BAE6}">
      <dgm:prSet/>
      <dgm:spPr/>
      <dgm:t>
        <a:bodyPr/>
        <a:lstStyle/>
        <a:p>
          <a:endParaRPr lang="en-US"/>
        </a:p>
      </dgm:t>
    </dgm:pt>
    <dgm:pt modelId="{22479414-DA0E-3A4E-AA40-C00D3523AC05}" type="sibTrans" cxnId="{ECD6B4CD-2C58-C44C-A28A-9BC497C9BAE6}">
      <dgm:prSet/>
      <dgm:spPr/>
      <dgm:t>
        <a:bodyPr/>
        <a:lstStyle/>
        <a:p>
          <a:endParaRPr lang="en-US"/>
        </a:p>
      </dgm:t>
    </dgm:pt>
    <dgm:pt modelId="{87D52684-2A83-174E-B419-D0308E75DAD8}">
      <dgm:prSet phldrT="[Text]" custT="1"/>
      <dgm:spPr/>
      <dgm:t>
        <a:bodyPr/>
        <a:lstStyle/>
        <a:p>
          <a:r>
            <a:rPr lang="en-US" sz="1400" dirty="0" smtClean="0"/>
            <a:t>Post Test reflect</a:t>
          </a:r>
          <a:endParaRPr lang="en-US" sz="1400" dirty="0"/>
        </a:p>
      </dgm:t>
    </dgm:pt>
    <dgm:pt modelId="{F6B08B06-A115-D74B-9174-4BDB864FDC19}" type="parTrans" cxnId="{325B85A2-0366-554A-B5FC-CE1C347186AB}">
      <dgm:prSet/>
      <dgm:spPr/>
      <dgm:t>
        <a:bodyPr/>
        <a:lstStyle/>
        <a:p>
          <a:endParaRPr lang="en-US"/>
        </a:p>
      </dgm:t>
    </dgm:pt>
    <dgm:pt modelId="{25E993B1-7487-CE4C-8C4E-F5B6B7993119}" type="sibTrans" cxnId="{325B85A2-0366-554A-B5FC-CE1C347186AB}">
      <dgm:prSet/>
      <dgm:spPr/>
      <dgm:t>
        <a:bodyPr/>
        <a:lstStyle/>
        <a:p>
          <a:endParaRPr lang="en-US"/>
        </a:p>
      </dgm:t>
    </dgm:pt>
    <dgm:pt modelId="{73E0381E-1C5A-5549-81A6-A6EB2C8DB9AE}">
      <dgm:prSet phldrT="[Text]" custT="1"/>
      <dgm:spPr/>
      <dgm:t>
        <a:bodyPr/>
        <a:lstStyle/>
        <a:p>
          <a:r>
            <a:rPr lang="en-US" sz="1400" dirty="0" smtClean="0"/>
            <a:t>Post Test reflect</a:t>
          </a:r>
          <a:endParaRPr lang="en-US" sz="1400" dirty="0"/>
        </a:p>
      </dgm:t>
    </dgm:pt>
    <dgm:pt modelId="{E4E4AA1D-541D-9243-83DF-B809430A79DC}" type="parTrans" cxnId="{2992B4AB-6CDF-2D4C-8913-AF3C9D875E73}">
      <dgm:prSet/>
      <dgm:spPr/>
      <dgm:t>
        <a:bodyPr/>
        <a:lstStyle/>
        <a:p>
          <a:endParaRPr lang="en-US"/>
        </a:p>
      </dgm:t>
    </dgm:pt>
    <dgm:pt modelId="{5881A5FB-239A-D943-93AE-55D3436D82C3}" type="sibTrans" cxnId="{2992B4AB-6CDF-2D4C-8913-AF3C9D875E73}">
      <dgm:prSet/>
      <dgm:spPr/>
      <dgm:t>
        <a:bodyPr/>
        <a:lstStyle/>
        <a:p>
          <a:endParaRPr lang="en-US"/>
        </a:p>
      </dgm:t>
    </dgm:pt>
    <dgm:pt modelId="{70D8486C-355C-304E-9A9A-A3429761C9D5}" type="pres">
      <dgm:prSet presAssocID="{E9FDCC17-EB70-5C46-92D8-919926BEAC7E}" presName="Name0" presStyleCnt="0">
        <dgm:presLayoutVars>
          <dgm:dir/>
        </dgm:presLayoutVars>
      </dgm:prSet>
      <dgm:spPr/>
      <dgm:t>
        <a:bodyPr/>
        <a:lstStyle/>
        <a:p>
          <a:endParaRPr lang="en-AU"/>
        </a:p>
      </dgm:t>
    </dgm:pt>
    <dgm:pt modelId="{7D0FE18C-5E12-F543-9BEA-79AD5C2932B1}" type="pres">
      <dgm:prSet presAssocID="{B32CC690-5EF6-6043-A3BE-34A0556ABF34}" presName="parComposite" presStyleCnt="0"/>
      <dgm:spPr/>
    </dgm:pt>
    <dgm:pt modelId="{211AFAB4-3424-784A-9E6D-A3B921A626BF}" type="pres">
      <dgm:prSet presAssocID="{B32CC690-5EF6-6043-A3BE-34A0556ABF34}" presName="parBigCircle" presStyleLbl="node0" presStyleIdx="0" presStyleCnt="3" custFlipHor="1" custScaleX="11413" custScaleY="24901"/>
      <dgm:spPr>
        <a:solidFill>
          <a:schemeClr val="bg1">
            <a:alpha val="0"/>
          </a:schemeClr>
        </a:solidFill>
      </dgm:spPr>
    </dgm:pt>
    <dgm:pt modelId="{D4DF26D0-3CE1-5B4E-B331-7A809021E311}" type="pres">
      <dgm:prSet presAssocID="{B32CC690-5EF6-6043-A3BE-34A0556ABF34}" presName="parTx" presStyleLbl="revTx" presStyleIdx="0" presStyleCnt="29"/>
      <dgm:spPr/>
      <dgm:t>
        <a:bodyPr/>
        <a:lstStyle/>
        <a:p>
          <a:endParaRPr lang="en-US"/>
        </a:p>
      </dgm:t>
    </dgm:pt>
    <dgm:pt modelId="{342D3946-04EC-A94F-9CEA-A31829D14E9E}" type="pres">
      <dgm:prSet presAssocID="{B32CC690-5EF6-6043-A3BE-34A0556ABF34}" presName="bSpace" presStyleCnt="0"/>
      <dgm:spPr/>
    </dgm:pt>
    <dgm:pt modelId="{4400F303-F614-814E-8FE0-0D8C22754BE0}" type="pres">
      <dgm:prSet presAssocID="{B32CC690-5EF6-6043-A3BE-34A0556ABF34}" presName="parBackupNorm" presStyleCnt="0"/>
      <dgm:spPr/>
    </dgm:pt>
    <dgm:pt modelId="{99D9E1AE-FA73-C043-9374-DCE517FA58AB}" type="pres">
      <dgm:prSet presAssocID="{7A83329D-15D8-A64A-8DA5-2BAAD64F9EEF}" presName="parSpace" presStyleCnt="0"/>
      <dgm:spPr/>
    </dgm:pt>
    <dgm:pt modelId="{9891BEE2-F31B-2441-AFFA-5EBE8E550333}" type="pres">
      <dgm:prSet presAssocID="{DBD7FFE8-1FFA-0C4E-8D36-D5B45A2F893D}" presName="desBackupLeftNorm" presStyleCnt="0"/>
      <dgm:spPr/>
    </dgm:pt>
    <dgm:pt modelId="{38806DFC-EE55-EA4F-B6E1-C63CA671A01B}" type="pres">
      <dgm:prSet presAssocID="{DBD7FFE8-1FFA-0C4E-8D36-D5B45A2F893D}" presName="desComposite" presStyleCnt="0"/>
      <dgm:spPr/>
    </dgm:pt>
    <dgm:pt modelId="{F9DD3AC3-0237-8341-A6A2-05F787BE6630}" type="pres">
      <dgm:prSet presAssocID="{DBD7FFE8-1FFA-0C4E-8D36-D5B45A2F893D}" presName="desCircle" presStyleLbl="node1" presStyleIdx="0" presStyleCnt="13"/>
      <dgm:spPr/>
    </dgm:pt>
    <dgm:pt modelId="{4C88625E-C25A-0348-82C9-D57373905F36}" type="pres">
      <dgm:prSet presAssocID="{DBD7FFE8-1FFA-0C4E-8D36-D5B45A2F893D}" presName="chTx" presStyleLbl="revTx" presStyleIdx="1" presStyleCnt="29"/>
      <dgm:spPr/>
      <dgm:t>
        <a:bodyPr/>
        <a:lstStyle/>
        <a:p>
          <a:endParaRPr lang="en-US"/>
        </a:p>
      </dgm:t>
    </dgm:pt>
    <dgm:pt modelId="{026F35BD-4199-894F-BF67-A280DA1EF98C}" type="pres">
      <dgm:prSet presAssocID="{DBD7FFE8-1FFA-0C4E-8D36-D5B45A2F893D}" presName="desTx" presStyleLbl="revTx" presStyleIdx="2" presStyleCnt="29">
        <dgm:presLayoutVars>
          <dgm:bulletEnabled val="1"/>
        </dgm:presLayoutVars>
      </dgm:prSet>
      <dgm:spPr/>
    </dgm:pt>
    <dgm:pt modelId="{A3571843-43DF-C945-9017-63A987272FE0}" type="pres">
      <dgm:prSet presAssocID="{DBD7FFE8-1FFA-0C4E-8D36-D5B45A2F893D}" presName="desBackupRightNorm" presStyleCnt="0"/>
      <dgm:spPr/>
    </dgm:pt>
    <dgm:pt modelId="{96DA310D-3585-2C42-868D-E206903F8478}" type="pres">
      <dgm:prSet presAssocID="{29F2E00E-54E2-284E-A83B-C726D1A6EC5A}" presName="desSpace" presStyleCnt="0"/>
      <dgm:spPr/>
    </dgm:pt>
    <dgm:pt modelId="{8A380501-30BD-754B-81F6-781971914B6B}" type="pres">
      <dgm:prSet presAssocID="{8E4D07CA-F4C0-BA46-8ABE-435D3BA7F618}" presName="desBackupLeftNorm" presStyleCnt="0"/>
      <dgm:spPr/>
    </dgm:pt>
    <dgm:pt modelId="{51F2D47F-B777-0B4D-A4B3-DFB17528F208}" type="pres">
      <dgm:prSet presAssocID="{8E4D07CA-F4C0-BA46-8ABE-435D3BA7F618}" presName="desComposite" presStyleCnt="0"/>
      <dgm:spPr/>
    </dgm:pt>
    <dgm:pt modelId="{94134E3D-18F9-E442-8241-D0DDF9E646CD}" type="pres">
      <dgm:prSet presAssocID="{8E4D07CA-F4C0-BA46-8ABE-435D3BA7F618}" presName="desCircle" presStyleLbl="node1" presStyleIdx="1" presStyleCnt="13"/>
      <dgm:spPr/>
    </dgm:pt>
    <dgm:pt modelId="{BFDFDD12-3A5D-DD40-83F5-9457CD7B30BD}" type="pres">
      <dgm:prSet presAssocID="{8E4D07CA-F4C0-BA46-8ABE-435D3BA7F618}" presName="chTx" presStyleLbl="revTx" presStyleIdx="3" presStyleCnt="29"/>
      <dgm:spPr/>
      <dgm:t>
        <a:bodyPr/>
        <a:lstStyle/>
        <a:p>
          <a:endParaRPr lang="en-US"/>
        </a:p>
      </dgm:t>
    </dgm:pt>
    <dgm:pt modelId="{17EA1CB7-4DE2-7A41-A858-0E084391C398}" type="pres">
      <dgm:prSet presAssocID="{8E4D07CA-F4C0-BA46-8ABE-435D3BA7F618}" presName="desTx" presStyleLbl="revTx" presStyleIdx="4" presStyleCnt="29">
        <dgm:presLayoutVars>
          <dgm:bulletEnabled val="1"/>
        </dgm:presLayoutVars>
      </dgm:prSet>
      <dgm:spPr/>
    </dgm:pt>
    <dgm:pt modelId="{B34212F9-8DFF-B545-82B2-8DBCE8605C64}" type="pres">
      <dgm:prSet presAssocID="{8E4D07CA-F4C0-BA46-8ABE-435D3BA7F618}" presName="desBackupRightNorm" presStyleCnt="0"/>
      <dgm:spPr/>
    </dgm:pt>
    <dgm:pt modelId="{D13B6219-49C1-CA43-8CF0-4F1ECB337D8C}" type="pres">
      <dgm:prSet presAssocID="{71920209-782B-CE48-9EA3-ED2C10E34FDB}" presName="desSpace" presStyleCnt="0"/>
      <dgm:spPr/>
    </dgm:pt>
    <dgm:pt modelId="{C0F9045E-05E6-3243-909B-D57E3A2B1633}" type="pres">
      <dgm:prSet presAssocID="{DD44E6DE-C072-984D-A52B-CDD607F0C5B7}" presName="desBackupLeftNorm" presStyleCnt="0"/>
      <dgm:spPr/>
    </dgm:pt>
    <dgm:pt modelId="{99FB594E-9B93-9749-BDF8-577A9030E388}" type="pres">
      <dgm:prSet presAssocID="{DD44E6DE-C072-984D-A52B-CDD607F0C5B7}" presName="desComposite" presStyleCnt="0"/>
      <dgm:spPr/>
    </dgm:pt>
    <dgm:pt modelId="{429351E5-CF2E-C64C-812E-C81CFED20D29}" type="pres">
      <dgm:prSet presAssocID="{DD44E6DE-C072-984D-A52B-CDD607F0C5B7}" presName="desCircle" presStyleLbl="node1" presStyleIdx="2" presStyleCnt="13"/>
      <dgm:spPr/>
    </dgm:pt>
    <dgm:pt modelId="{238F7EB0-342B-B84A-817B-FE06188379E0}" type="pres">
      <dgm:prSet presAssocID="{DD44E6DE-C072-984D-A52B-CDD607F0C5B7}" presName="chTx" presStyleLbl="revTx" presStyleIdx="5" presStyleCnt="29"/>
      <dgm:spPr/>
      <dgm:t>
        <a:bodyPr/>
        <a:lstStyle/>
        <a:p>
          <a:endParaRPr lang="en-US"/>
        </a:p>
      </dgm:t>
    </dgm:pt>
    <dgm:pt modelId="{1F71F81B-9778-6441-BA4F-F3AF26727B9A}" type="pres">
      <dgm:prSet presAssocID="{DD44E6DE-C072-984D-A52B-CDD607F0C5B7}" presName="desTx" presStyleLbl="revTx" presStyleIdx="6" presStyleCnt="29">
        <dgm:presLayoutVars>
          <dgm:bulletEnabled val="1"/>
        </dgm:presLayoutVars>
      </dgm:prSet>
      <dgm:spPr/>
    </dgm:pt>
    <dgm:pt modelId="{192ECDE8-5EBC-BC40-B2F3-B0CA66FE8A1A}" type="pres">
      <dgm:prSet presAssocID="{DD44E6DE-C072-984D-A52B-CDD607F0C5B7}" presName="desBackupRightNorm" presStyleCnt="0"/>
      <dgm:spPr/>
    </dgm:pt>
    <dgm:pt modelId="{C352A5BF-098F-BC42-B25F-33952E75FF77}" type="pres">
      <dgm:prSet presAssocID="{CCA0B623-DDAB-334D-A2B4-BEAC2E71FFB1}" presName="desSpace" presStyleCnt="0"/>
      <dgm:spPr/>
    </dgm:pt>
    <dgm:pt modelId="{E08A05C6-E8BC-3349-AB28-DB7EC0CDE79A}" type="pres">
      <dgm:prSet presAssocID="{07F84284-EFB6-E045-898F-8E9AF99C5465}" presName="desBackupLeftNorm" presStyleCnt="0"/>
      <dgm:spPr/>
    </dgm:pt>
    <dgm:pt modelId="{180040D3-F353-7845-8ABB-D076FDCA1945}" type="pres">
      <dgm:prSet presAssocID="{07F84284-EFB6-E045-898F-8E9AF99C5465}" presName="desComposite" presStyleCnt="0"/>
      <dgm:spPr/>
    </dgm:pt>
    <dgm:pt modelId="{5AD7B6B9-89BF-B74A-B26F-E8EB16CD08A4}" type="pres">
      <dgm:prSet presAssocID="{07F84284-EFB6-E045-898F-8E9AF99C5465}" presName="desCircle" presStyleLbl="node1" presStyleIdx="3" presStyleCnt="13"/>
      <dgm:spPr/>
    </dgm:pt>
    <dgm:pt modelId="{91404FB6-7905-A246-8EF4-B0961104083B}" type="pres">
      <dgm:prSet presAssocID="{07F84284-EFB6-E045-898F-8E9AF99C5465}" presName="chTx" presStyleLbl="revTx" presStyleIdx="7" presStyleCnt="29"/>
      <dgm:spPr/>
      <dgm:t>
        <a:bodyPr/>
        <a:lstStyle/>
        <a:p>
          <a:endParaRPr lang="en-US"/>
        </a:p>
      </dgm:t>
    </dgm:pt>
    <dgm:pt modelId="{00240410-C3E3-B343-A9B9-F22E08BA3642}" type="pres">
      <dgm:prSet presAssocID="{07F84284-EFB6-E045-898F-8E9AF99C5465}" presName="desTx" presStyleLbl="revTx" presStyleIdx="8" presStyleCnt="29">
        <dgm:presLayoutVars>
          <dgm:bulletEnabled val="1"/>
        </dgm:presLayoutVars>
      </dgm:prSet>
      <dgm:spPr/>
    </dgm:pt>
    <dgm:pt modelId="{15CAF93D-910E-9242-A7E3-98921F681E24}" type="pres">
      <dgm:prSet presAssocID="{07F84284-EFB6-E045-898F-8E9AF99C5465}" presName="desBackupRightNorm" presStyleCnt="0"/>
      <dgm:spPr/>
    </dgm:pt>
    <dgm:pt modelId="{EC4378A8-B43F-9143-AAD3-70FBA826C933}" type="pres">
      <dgm:prSet presAssocID="{99C968F8-8916-354E-995F-911D17D4CBE4}" presName="desSpace" presStyleCnt="0"/>
      <dgm:spPr/>
    </dgm:pt>
    <dgm:pt modelId="{0253F943-F7E4-A346-84EF-2263B40B402B}" type="pres">
      <dgm:prSet presAssocID="{8969FFC2-8862-5B4A-A1FE-0C1CD2D4EFD9}" presName="desBackupLeftNorm" presStyleCnt="0"/>
      <dgm:spPr/>
    </dgm:pt>
    <dgm:pt modelId="{BAEB5927-CD02-8340-8327-75C552EFEF4E}" type="pres">
      <dgm:prSet presAssocID="{8969FFC2-8862-5B4A-A1FE-0C1CD2D4EFD9}" presName="desComposite" presStyleCnt="0"/>
      <dgm:spPr/>
    </dgm:pt>
    <dgm:pt modelId="{5BCA4CB5-A05E-DB43-808B-22411780054B}" type="pres">
      <dgm:prSet presAssocID="{8969FFC2-8862-5B4A-A1FE-0C1CD2D4EFD9}" presName="desCircle" presStyleLbl="node1" presStyleIdx="4" presStyleCnt="13"/>
      <dgm:spPr/>
    </dgm:pt>
    <dgm:pt modelId="{7BC971C4-1435-5F49-AA6E-A57A06141D81}" type="pres">
      <dgm:prSet presAssocID="{8969FFC2-8862-5B4A-A1FE-0C1CD2D4EFD9}" presName="chTx" presStyleLbl="revTx" presStyleIdx="9" presStyleCnt="29"/>
      <dgm:spPr/>
      <dgm:t>
        <a:bodyPr/>
        <a:lstStyle/>
        <a:p>
          <a:endParaRPr lang="en-US"/>
        </a:p>
      </dgm:t>
    </dgm:pt>
    <dgm:pt modelId="{2C616481-5E75-D344-B347-B2DA1B54EC3F}" type="pres">
      <dgm:prSet presAssocID="{8969FFC2-8862-5B4A-A1FE-0C1CD2D4EFD9}" presName="desTx" presStyleLbl="revTx" presStyleIdx="10" presStyleCnt="29">
        <dgm:presLayoutVars>
          <dgm:bulletEnabled val="1"/>
        </dgm:presLayoutVars>
      </dgm:prSet>
      <dgm:spPr/>
    </dgm:pt>
    <dgm:pt modelId="{0914E892-931A-4D4A-8E72-1ED4B99CB001}" type="pres">
      <dgm:prSet presAssocID="{8969FFC2-8862-5B4A-A1FE-0C1CD2D4EFD9}" presName="desBackupRightNorm" presStyleCnt="0"/>
      <dgm:spPr/>
    </dgm:pt>
    <dgm:pt modelId="{10024E36-BA9D-1B44-8BB8-2BB2767D8401}" type="pres">
      <dgm:prSet presAssocID="{F330E5A7-A129-B54E-A4D9-CA34FB413E66}" presName="desSpace" presStyleCnt="0"/>
      <dgm:spPr/>
    </dgm:pt>
    <dgm:pt modelId="{FCB416B2-3981-D946-89A5-E55A05DF159E}" type="pres">
      <dgm:prSet presAssocID="{015C350F-178A-3940-A179-B69E31F1C25E}" presName="desBackupLeftNorm" presStyleCnt="0"/>
      <dgm:spPr/>
    </dgm:pt>
    <dgm:pt modelId="{64EA57D9-1C06-6E4A-BF53-B883FC122EA3}" type="pres">
      <dgm:prSet presAssocID="{015C350F-178A-3940-A179-B69E31F1C25E}" presName="desComposite" presStyleCnt="0"/>
      <dgm:spPr/>
    </dgm:pt>
    <dgm:pt modelId="{5AA223B2-CBE9-954C-AB78-40685D1D833C}" type="pres">
      <dgm:prSet presAssocID="{015C350F-178A-3940-A179-B69E31F1C25E}" presName="desCircle" presStyleLbl="node1" presStyleIdx="5" presStyleCnt="13"/>
      <dgm:spPr/>
    </dgm:pt>
    <dgm:pt modelId="{92D68343-FAD7-E64B-83B5-900A042CC41C}" type="pres">
      <dgm:prSet presAssocID="{015C350F-178A-3940-A179-B69E31F1C25E}" presName="chTx" presStyleLbl="revTx" presStyleIdx="11" presStyleCnt="29" custLinFactY="-47170" custLinFactNeighborX="70138" custLinFactNeighborY="-100000"/>
      <dgm:spPr/>
      <dgm:t>
        <a:bodyPr/>
        <a:lstStyle/>
        <a:p>
          <a:endParaRPr lang="en-US"/>
        </a:p>
      </dgm:t>
    </dgm:pt>
    <dgm:pt modelId="{AEDD4B94-F386-0D43-AFC4-54B638AB6563}" type="pres">
      <dgm:prSet presAssocID="{015C350F-178A-3940-A179-B69E31F1C25E}" presName="desTx" presStyleLbl="revTx" presStyleIdx="12" presStyleCnt="29">
        <dgm:presLayoutVars>
          <dgm:bulletEnabled val="1"/>
        </dgm:presLayoutVars>
      </dgm:prSet>
      <dgm:spPr/>
    </dgm:pt>
    <dgm:pt modelId="{DFE6E01C-3208-BB43-93E2-36500F662E61}" type="pres">
      <dgm:prSet presAssocID="{015C350F-178A-3940-A179-B69E31F1C25E}" presName="desBackupRightNorm" presStyleCnt="0"/>
      <dgm:spPr/>
    </dgm:pt>
    <dgm:pt modelId="{FE9282D1-3707-8C41-B4BF-46DB556FFF74}" type="pres">
      <dgm:prSet presAssocID="{E2A6A3C4-A6EF-5549-A65A-7497878D2E70}" presName="desSpace" presStyleCnt="0"/>
      <dgm:spPr/>
    </dgm:pt>
    <dgm:pt modelId="{765ACD59-D5F9-9D46-96F9-9DEEF90F9FAA}" type="pres">
      <dgm:prSet presAssocID="{140B0D8E-373D-C541-9CF5-85AC9A2FB5A6}" presName="parComposite" presStyleCnt="0"/>
      <dgm:spPr/>
    </dgm:pt>
    <dgm:pt modelId="{46F31D0A-3987-1140-9400-0B2655FF15F9}" type="pres">
      <dgm:prSet presAssocID="{140B0D8E-373D-C541-9CF5-85AC9A2FB5A6}" presName="parBigCircle" presStyleLbl="node0" presStyleIdx="1" presStyleCnt="3"/>
      <dgm:spPr/>
    </dgm:pt>
    <dgm:pt modelId="{95198DC2-BB9F-BB4A-8570-D6E45A14E03F}" type="pres">
      <dgm:prSet presAssocID="{140B0D8E-373D-C541-9CF5-85AC9A2FB5A6}" presName="parTx" presStyleLbl="revTx" presStyleIdx="13" presStyleCnt="29" custScaleX="139643" custScaleY="339097" custLinFactNeighborX="11746" custLinFactNeighborY="-31830"/>
      <dgm:spPr/>
      <dgm:t>
        <a:bodyPr/>
        <a:lstStyle/>
        <a:p>
          <a:endParaRPr lang="en-US"/>
        </a:p>
      </dgm:t>
    </dgm:pt>
    <dgm:pt modelId="{1A10AB1D-F0A5-6B44-BD2D-3B82442F910C}" type="pres">
      <dgm:prSet presAssocID="{140B0D8E-373D-C541-9CF5-85AC9A2FB5A6}" presName="bSpace" presStyleCnt="0"/>
      <dgm:spPr/>
    </dgm:pt>
    <dgm:pt modelId="{83CF61D6-3E62-264F-85AF-C87AED7628AC}" type="pres">
      <dgm:prSet presAssocID="{140B0D8E-373D-C541-9CF5-85AC9A2FB5A6}" presName="parBackupNorm" presStyleCnt="0"/>
      <dgm:spPr/>
    </dgm:pt>
    <dgm:pt modelId="{59B69A48-34D0-F149-A9EB-290AE1BD8856}" type="pres">
      <dgm:prSet presAssocID="{EC69A329-6243-E24D-95DB-C512F7836745}" presName="parSpace" presStyleCnt="0"/>
      <dgm:spPr/>
    </dgm:pt>
    <dgm:pt modelId="{F3CDCBCF-08BC-6D41-9ED7-4C7750CB5D6F}" type="pres">
      <dgm:prSet presAssocID="{87D52684-2A83-174E-B419-D0308E75DAD8}" presName="desBackupLeftNorm" presStyleCnt="0"/>
      <dgm:spPr/>
    </dgm:pt>
    <dgm:pt modelId="{2C9CEDF9-72FC-6642-ACC1-038E5DC135EC}" type="pres">
      <dgm:prSet presAssocID="{87D52684-2A83-174E-B419-D0308E75DAD8}" presName="desComposite" presStyleCnt="0"/>
      <dgm:spPr/>
    </dgm:pt>
    <dgm:pt modelId="{1F9A8037-8CEB-8D4A-BC5D-57F47E9FF0BD}" type="pres">
      <dgm:prSet presAssocID="{87D52684-2A83-174E-B419-D0308E75DAD8}" presName="desCircle" presStyleLbl="node1" presStyleIdx="6" presStyleCnt="13"/>
      <dgm:spPr/>
    </dgm:pt>
    <dgm:pt modelId="{B8D9CE69-D86E-674D-BDAC-61CE23ECAE78}" type="pres">
      <dgm:prSet presAssocID="{87D52684-2A83-174E-B419-D0308E75DAD8}" presName="chTx" presStyleLbl="revTx" presStyleIdx="14" presStyleCnt="29" custLinFactY="-13407" custLinFactNeighborX="58621" custLinFactNeighborY="-100000"/>
      <dgm:spPr/>
      <dgm:t>
        <a:bodyPr/>
        <a:lstStyle/>
        <a:p>
          <a:endParaRPr lang="en-US"/>
        </a:p>
      </dgm:t>
    </dgm:pt>
    <dgm:pt modelId="{6BB85D12-E2B7-5546-8185-0AE14F9533D0}" type="pres">
      <dgm:prSet presAssocID="{87D52684-2A83-174E-B419-D0308E75DAD8}" presName="desTx" presStyleLbl="revTx" presStyleIdx="15" presStyleCnt="29">
        <dgm:presLayoutVars>
          <dgm:bulletEnabled val="1"/>
        </dgm:presLayoutVars>
      </dgm:prSet>
      <dgm:spPr/>
    </dgm:pt>
    <dgm:pt modelId="{29D37386-A988-C948-A0B0-AE4E54108313}" type="pres">
      <dgm:prSet presAssocID="{87D52684-2A83-174E-B419-D0308E75DAD8}" presName="desBackupRightNorm" presStyleCnt="0"/>
      <dgm:spPr/>
    </dgm:pt>
    <dgm:pt modelId="{82117A52-BFFD-264A-A6BB-FFBCB28BC5EB}" type="pres">
      <dgm:prSet presAssocID="{25E993B1-7487-CE4C-8C4E-F5B6B7993119}" presName="desSpace" presStyleCnt="0"/>
      <dgm:spPr/>
    </dgm:pt>
    <dgm:pt modelId="{66F95C3F-79F9-284B-BFFB-2B20CDD95D5E}" type="pres">
      <dgm:prSet presAssocID="{CA5E1801-9E8A-3240-ADFB-4693AEE426FA}" presName="desBackupLeftNorm" presStyleCnt="0"/>
      <dgm:spPr/>
    </dgm:pt>
    <dgm:pt modelId="{AC20BAF0-2565-4449-8D17-1D0B1D83B467}" type="pres">
      <dgm:prSet presAssocID="{CA5E1801-9E8A-3240-ADFB-4693AEE426FA}" presName="desComposite" presStyleCnt="0"/>
      <dgm:spPr/>
    </dgm:pt>
    <dgm:pt modelId="{9C9EF861-09B7-014C-83E2-3E1B1C8980AA}" type="pres">
      <dgm:prSet presAssocID="{CA5E1801-9E8A-3240-ADFB-4693AEE426FA}" presName="desCircle" presStyleLbl="node1" presStyleIdx="7" presStyleCnt="13"/>
      <dgm:spPr/>
    </dgm:pt>
    <dgm:pt modelId="{5ACD3244-6E11-0243-9CBE-15C90945C716}" type="pres">
      <dgm:prSet presAssocID="{CA5E1801-9E8A-3240-ADFB-4693AEE426FA}" presName="chTx" presStyleLbl="revTx" presStyleIdx="16" presStyleCnt="29"/>
      <dgm:spPr/>
      <dgm:t>
        <a:bodyPr/>
        <a:lstStyle/>
        <a:p>
          <a:endParaRPr lang="en-AU"/>
        </a:p>
      </dgm:t>
    </dgm:pt>
    <dgm:pt modelId="{30EBFD74-7C22-6C4E-8F3E-30D7F424164C}" type="pres">
      <dgm:prSet presAssocID="{CA5E1801-9E8A-3240-ADFB-4693AEE426FA}" presName="desTx" presStyleLbl="revTx" presStyleIdx="17" presStyleCnt="29">
        <dgm:presLayoutVars>
          <dgm:bulletEnabled val="1"/>
        </dgm:presLayoutVars>
      </dgm:prSet>
      <dgm:spPr/>
    </dgm:pt>
    <dgm:pt modelId="{E082BD05-732D-BB41-AC5E-48DE90B86122}" type="pres">
      <dgm:prSet presAssocID="{CA5E1801-9E8A-3240-ADFB-4693AEE426FA}" presName="desBackupRightNorm" presStyleCnt="0"/>
      <dgm:spPr/>
    </dgm:pt>
    <dgm:pt modelId="{C610F88E-7575-5741-B116-7D9DA1EF7A52}" type="pres">
      <dgm:prSet presAssocID="{90D1DD20-7073-3141-B54C-54F1CB1C7AE4}" presName="desSpace" presStyleCnt="0"/>
      <dgm:spPr/>
    </dgm:pt>
    <dgm:pt modelId="{E59E911A-7AF2-534A-B646-070D7FCA8CD1}" type="pres">
      <dgm:prSet presAssocID="{8F4624FE-AF3D-CF46-A009-DC0267E21DC8}" presName="desBackupLeftNorm" presStyleCnt="0"/>
      <dgm:spPr/>
    </dgm:pt>
    <dgm:pt modelId="{19143EE8-48BE-8840-B27C-CD17A31FEECB}" type="pres">
      <dgm:prSet presAssocID="{8F4624FE-AF3D-CF46-A009-DC0267E21DC8}" presName="desComposite" presStyleCnt="0"/>
      <dgm:spPr/>
    </dgm:pt>
    <dgm:pt modelId="{0648F20E-C11D-6C43-85FD-658428B840ED}" type="pres">
      <dgm:prSet presAssocID="{8F4624FE-AF3D-CF46-A009-DC0267E21DC8}" presName="desCircle" presStyleLbl="node1" presStyleIdx="8" presStyleCnt="13"/>
      <dgm:spPr/>
    </dgm:pt>
    <dgm:pt modelId="{A67E5CA4-02FF-A741-AA4D-36AC46FA9967}" type="pres">
      <dgm:prSet presAssocID="{8F4624FE-AF3D-CF46-A009-DC0267E21DC8}" presName="chTx" presStyleLbl="revTx" presStyleIdx="18" presStyleCnt="29"/>
      <dgm:spPr/>
      <dgm:t>
        <a:bodyPr/>
        <a:lstStyle/>
        <a:p>
          <a:endParaRPr lang="en-US"/>
        </a:p>
      </dgm:t>
    </dgm:pt>
    <dgm:pt modelId="{0C6AFE01-4BA9-2049-99AF-45749E65632D}" type="pres">
      <dgm:prSet presAssocID="{8F4624FE-AF3D-CF46-A009-DC0267E21DC8}" presName="desTx" presStyleLbl="revTx" presStyleIdx="19" presStyleCnt="29">
        <dgm:presLayoutVars>
          <dgm:bulletEnabled val="1"/>
        </dgm:presLayoutVars>
      </dgm:prSet>
      <dgm:spPr/>
    </dgm:pt>
    <dgm:pt modelId="{B866C84E-1BDE-C04E-BF59-9ABBC5E22E1A}" type="pres">
      <dgm:prSet presAssocID="{8F4624FE-AF3D-CF46-A009-DC0267E21DC8}" presName="desBackupRightNorm" presStyleCnt="0"/>
      <dgm:spPr/>
    </dgm:pt>
    <dgm:pt modelId="{D1D9196A-4647-0C46-A5B6-032FA9345820}" type="pres">
      <dgm:prSet presAssocID="{6A9D9278-51D2-0142-A48F-86BD54E804A6}" presName="desSpace" presStyleCnt="0"/>
      <dgm:spPr/>
    </dgm:pt>
    <dgm:pt modelId="{D13BE0E5-CD6B-7F45-9010-BFE0079A36FF}" type="pres">
      <dgm:prSet presAssocID="{44378917-7C91-A246-8A37-26F77BD284BD}" presName="desBackupLeftNorm" presStyleCnt="0"/>
      <dgm:spPr/>
    </dgm:pt>
    <dgm:pt modelId="{A78CFF6E-8BBC-CF40-8EE7-DB27CFB5EE3A}" type="pres">
      <dgm:prSet presAssocID="{44378917-7C91-A246-8A37-26F77BD284BD}" presName="desComposite" presStyleCnt="0"/>
      <dgm:spPr/>
    </dgm:pt>
    <dgm:pt modelId="{15E48A60-05AF-3E40-85BD-71621A1D8F12}" type="pres">
      <dgm:prSet presAssocID="{44378917-7C91-A246-8A37-26F77BD284BD}" presName="desCircle" presStyleLbl="node1" presStyleIdx="9" presStyleCnt="13"/>
      <dgm:spPr/>
    </dgm:pt>
    <dgm:pt modelId="{12FE7F05-1EA2-174C-8078-5326B9147CF3}" type="pres">
      <dgm:prSet presAssocID="{44378917-7C91-A246-8A37-26F77BD284BD}" presName="chTx" presStyleLbl="revTx" presStyleIdx="20" presStyleCnt="29"/>
      <dgm:spPr/>
      <dgm:t>
        <a:bodyPr/>
        <a:lstStyle/>
        <a:p>
          <a:endParaRPr lang="en-US"/>
        </a:p>
      </dgm:t>
    </dgm:pt>
    <dgm:pt modelId="{C7448728-2580-B64B-9056-F6A7B8C413A3}" type="pres">
      <dgm:prSet presAssocID="{44378917-7C91-A246-8A37-26F77BD284BD}" presName="desTx" presStyleLbl="revTx" presStyleIdx="21" presStyleCnt="29">
        <dgm:presLayoutVars>
          <dgm:bulletEnabled val="1"/>
        </dgm:presLayoutVars>
      </dgm:prSet>
      <dgm:spPr/>
    </dgm:pt>
    <dgm:pt modelId="{7F9D9A91-C498-DA48-942A-271F56AF5695}" type="pres">
      <dgm:prSet presAssocID="{44378917-7C91-A246-8A37-26F77BD284BD}" presName="desBackupRightNorm" presStyleCnt="0"/>
      <dgm:spPr/>
    </dgm:pt>
    <dgm:pt modelId="{90FA8D51-BA12-CC4C-B699-150C341E4549}" type="pres">
      <dgm:prSet presAssocID="{1FF47D6B-C2BA-FD4F-B250-3591187D56D3}" presName="desSpace" presStyleCnt="0"/>
      <dgm:spPr/>
    </dgm:pt>
    <dgm:pt modelId="{55B9A7F3-65CC-FF44-824F-F40F6F236EF5}" type="pres">
      <dgm:prSet presAssocID="{C29686B5-3285-E441-8C7E-B164926F53BA}" presName="desBackupLeftNorm" presStyleCnt="0"/>
      <dgm:spPr/>
    </dgm:pt>
    <dgm:pt modelId="{69DAE59A-09FF-E649-8A7E-0774856ABDE3}" type="pres">
      <dgm:prSet presAssocID="{C29686B5-3285-E441-8C7E-B164926F53BA}" presName="desComposite" presStyleCnt="0"/>
      <dgm:spPr/>
    </dgm:pt>
    <dgm:pt modelId="{BD24D937-2FF5-D348-8730-81305FDEC9CE}" type="pres">
      <dgm:prSet presAssocID="{C29686B5-3285-E441-8C7E-B164926F53BA}" presName="desCircle" presStyleLbl="node1" presStyleIdx="10" presStyleCnt="13"/>
      <dgm:spPr/>
    </dgm:pt>
    <dgm:pt modelId="{50178852-8343-FB40-8F8F-EE05208ACAE2}" type="pres">
      <dgm:prSet presAssocID="{C29686B5-3285-E441-8C7E-B164926F53BA}" presName="chTx" presStyleLbl="revTx" presStyleIdx="22" presStyleCnt="29" custScaleX="142982" custScaleY="125647"/>
      <dgm:spPr/>
      <dgm:t>
        <a:bodyPr/>
        <a:lstStyle/>
        <a:p>
          <a:endParaRPr lang="en-US"/>
        </a:p>
      </dgm:t>
    </dgm:pt>
    <dgm:pt modelId="{9003EDF6-9EBC-7E4C-B6DF-BD3CD18A3353}" type="pres">
      <dgm:prSet presAssocID="{C29686B5-3285-E441-8C7E-B164926F53BA}" presName="desTx" presStyleLbl="revTx" presStyleIdx="23" presStyleCnt="29">
        <dgm:presLayoutVars>
          <dgm:bulletEnabled val="1"/>
        </dgm:presLayoutVars>
      </dgm:prSet>
      <dgm:spPr/>
    </dgm:pt>
    <dgm:pt modelId="{827A844C-6F75-E045-9867-E0913B4E91B5}" type="pres">
      <dgm:prSet presAssocID="{C29686B5-3285-E441-8C7E-B164926F53BA}" presName="desBackupRightNorm" presStyleCnt="0"/>
      <dgm:spPr/>
    </dgm:pt>
    <dgm:pt modelId="{1C81282F-41C3-F045-ADA2-9115B9175AA3}" type="pres">
      <dgm:prSet presAssocID="{22479414-DA0E-3A4E-AA40-C00D3523AC05}" presName="desSpace" presStyleCnt="0"/>
      <dgm:spPr/>
    </dgm:pt>
    <dgm:pt modelId="{BC7668C3-737A-4943-8D5B-7F4B91F5C7DC}" type="pres">
      <dgm:prSet presAssocID="{8502EE72-61F0-7241-A077-0FE62CE530B9}" presName="desBackupLeftNorm" presStyleCnt="0"/>
      <dgm:spPr/>
    </dgm:pt>
    <dgm:pt modelId="{EDB9B7ED-9DE3-8740-80DB-C308D2B2CE7F}" type="pres">
      <dgm:prSet presAssocID="{8502EE72-61F0-7241-A077-0FE62CE530B9}" presName="desComposite" presStyleCnt="0"/>
      <dgm:spPr/>
    </dgm:pt>
    <dgm:pt modelId="{B49135D0-660C-5949-860C-408CF206A322}" type="pres">
      <dgm:prSet presAssocID="{8502EE72-61F0-7241-A077-0FE62CE530B9}" presName="desCircle" presStyleLbl="node1" presStyleIdx="11" presStyleCnt="13"/>
      <dgm:spPr/>
    </dgm:pt>
    <dgm:pt modelId="{4511B6E5-2A05-E049-BE24-85AE6157D597}" type="pres">
      <dgm:prSet presAssocID="{8502EE72-61F0-7241-A077-0FE62CE530B9}" presName="chTx" presStyleLbl="revTx" presStyleIdx="24" presStyleCnt="29" custScaleX="132135" custScaleY="130804" custLinFactNeighborX="-7932" custLinFactNeighborY="16722"/>
      <dgm:spPr/>
      <dgm:t>
        <a:bodyPr/>
        <a:lstStyle/>
        <a:p>
          <a:endParaRPr lang="en-US"/>
        </a:p>
      </dgm:t>
    </dgm:pt>
    <dgm:pt modelId="{850BD02C-7416-8744-A0F9-E6594BE4CDCA}" type="pres">
      <dgm:prSet presAssocID="{8502EE72-61F0-7241-A077-0FE62CE530B9}" presName="desTx" presStyleLbl="revTx" presStyleIdx="25" presStyleCnt="29">
        <dgm:presLayoutVars>
          <dgm:bulletEnabled val="1"/>
        </dgm:presLayoutVars>
      </dgm:prSet>
      <dgm:spPr/>
    </dgm:pt>
    <dgm:pt modelId="{8250ADF0-7D41-094A-A87D-A8CEC4868249}" type="pres">
      <dgm:prSet presAssocID="{8502EE72-61F0-7241-A077-0FE62CE530B9}" presName="desBackupRightNorm" presStyleCnt="0"/>
      <dgm:spPr/>
    </dgm:pt>
    <dgm:pt modelId="{77993EC0-D6B7-A242-BC73-28ECB0C5C433}" type="pres">
      <dgm:prSet presAssocID="{7C28565A-A7F3-DD4E-82B7-F8291021C8E1}" presName="desSpace" presStyleCnt="0"/>
      <dgm:spPr/>
    </dgm:pt>
    <dgm:pt modelId="{D27D30F3-8E2E-8542-9E83-B97877ABC616}" type="pres">
      <dgm:prSet presAssocID="{889FCBBE-3898-1243-B5E5-66FDDD8DDC3C}" presName="parComposite" presStyleCnt="0"/>
      <dgm:spPr/>
    </dgm:pt>
    <dgm:pt modelId="{9F0F41E9-37E6-6E4A-B557-502BF71DDD72}" type="pres">
      <dgm:prSet presAssocID="{889FCBBE-3898-1243-B5E5-66FDDD8DDC3C}" presName="parBigCircle" presStyleLbl="node0" presStyleIdx="2" presStyleCnt="3"/>
      <dgm:spPr/>
    </dgm:pt>
    <dgm:pt modelId="{E2682274-3EC2-9D46-8EFA-6B97126610A4}" type="pres">
      <dgm:prSet presAssocID="{889FCBBE-3898-1243-B5E5-66FDDD8DDC3C}" presName="parTx" presStyleLbl="revTx" presStyleIdx="26" presStyleCnt="29" custLinFactNeighborX="-21535" custLinFactNeighborY="-13641"/>
      <dgm:spPr/>
      <dgm:t>
        <a:bodyPr/>
        <a:lstStyle/>
        <a:p>
          <a:endParaRPr lang="en-US"/>
        </a:p>
      </dgm:t>
    </dgm:pt>
    <dgm:pt modelId="{56DC6ED2-DDFB-EC4A-BD89-4FC153D2EDD1}" type="pres">
      <dgm:prSet presAssocID="{889FCBBE-3898-1243-B5E5-66FDDD8DDC3C}" presName="bSpace" presStyleCnt="0"/>
      <dgm:spPr/>
    </dgm:pt>
    <dgm:pt modelId="{6712748E-4327-5F4A-85D7-202E41CAAB7E}" type="pres">
      <dgm:prSet presAssocID="{889FCBBE-3898-1243-B5E5-66FDDD8DDC3C}" presName="parBackupNorm" presStyleCnt="0"/>
      <dgm:spPr/>
    </dgm:pt>
    <dgm:pt modelId="{0F6810FD-8EC8-BC43-B810-42A0379AF28C}" type="pres">
      <dgm:prSet presAssocID="{E3E4D979-0117-E644-8861-176D5F82BE51}" presName="parSpace" presStyleCnt="0"/>
      <dgm:spPr/>
    </dgm:pt>
    <dgm:pt modelId="{79F0B17F-948F-B64A-B95D-9A92EB0BE451}" type="pres">
      <dgm:prSet presAssocID="{73E0381E-1C5A-5549-81A6-A6EB2C8DB9AE}" presName="desBackupLeftNorm" presStyleCnt="0"/>
      <dgm:spPr/>
    </dgm:pt>
    <dgm:pt modelId="{E442D816-261A-2D4E-83C2-3C38EC311693}" type="pres">
      <dgm:prSet presAssocID="{73E0381E-1C5A-5549-81A6-A6EB2C8DB9AE}" presName="desComposite" presStyleCnt="0"/>
      <dgm:spPr/>
    </dgm:pt>
    <dgm:pt modelId="{9BD22808-1AA1-1D41-BE4C-4F02B310741F}" type="pres">
      <dgm:prSet presAssocID="{73E0381E-1C5A-5549-81A6-A6EB2C8DB9AE}" presName="desCircle" presStyleLbl="node1" presStyleIdx="12" presStyleCnt="13"/>
      <dgm:spPr/>
    </dgm:pt>
    <dgm:pt modelId="{D7FBBD15-D59A-B342-8E49-1ED70FE3926A}" type="pres">
      <dgm:prSet presAssocID="{73E0381E-1C5A-5549-81A6-A6EB2C8DB9AE}" presName="chTx" presStyleLbl="revTx" presStyleIdx="27" presStyleCnt="29" custLinFactNeighborX="55668" custLinFactNeighborY="-99528"/>
      <dgm:spPr/>
      <dgm:t>
        <a:bodyPr/>
        <a:lstStyle/>
        <a:p>
          <a:endParaRPr lang="en-US"/>
        </a:p>
      </dgm:t>
    </dgm:pt>
    <dgm:pt modelId="{3456B2D6-FD3C-0840-B882-DA120E0C5EA1}" type="pres">
      <dgm:prSet presAssocID="{73E0381E-1C5A-5549-81A6-A6EB2C8DB9AE}" presName="desTx" presStyleLbl="revTx" presStyleIdx="28" presStyleCnt="29">
        <dgm:presLayoutVars>
          <dgm:bulletEnabled val="1"/>
        </dgm:presLayoutVars>
      </dgm:prSet>
      <dgm:spPr/>
    </dgm:pt>
    <dgm:pt modelId="{F7C04294-4418-FD4D-BD32-7F77FDF97A39}" type="pres">
      <dgm:prSet presAssocID="{73E0381E-1C5A-5549-81A6-A6EB2C8DB9AE}" presName="desBackupRightNorm" presStyleCnt="0"/>
      <dgm:spPr/>
    </dgm:pt>
    <dgm:pt modelId="{7A80957C-DF34-2949-A4C3-532DDDB223FD}" type="pres">
      <dgm:prSet presAssocID="{5881A5FB-239A-D943-93AE-55D3436D82C3}" presName="desSpace" presStyleCnt="0"/>
      <dgm:spPr/>
    </dgm:pt>
  </dgm:ptLst>
  <dgm:cxnLst>
    <dgm:cxn modelId="{E4DB451B-D4AF-D84C-90F6-5A28EE9A852A}" srcId="{B32CC690-5EF6-6043-A3BE-34A0556ABF34}" destId="{8969FFC2-8862-5B4A-A1FE-0C1CD2D4EFD9}" srcOrd="4" destOrd="0" parTransId="{27BAB3A2-DB5A-2345-AEEF-A9D44D2374CE}" sibTransId="{F330E5A7-A129-B54E-A4D9-CA34FB413E66}"/>
    <dgm:cxn modelId="{D75195DD-2440-4058-AE1C-BDC30026E127}" type="presOf" srcId="{C29686B5-3285-E441-8C7E-B164926F53BA}" destId="{50178852-8343-FB40-8F8F-EE05208ACAE2}" srcOrd="0" destOrd="0" presId="urn:microsoft.com/office/officeart/2008/layout/CircleAccentTimeline"/>
    <dgm:cxn modelId="{A28FE56F-4AA7-EE48-8BBF-ED58097A8928}" srcId="{B32CC690-5EF6-6043-A3BE-34A0556ABF34}" destId="{DD44E6DE-C072-984D-A52B-CDD607F0C5B7}" srcOrd="2" destOrd="0" parTransId="{E1B8DB0F-84CE-1742-B546-F7AA3D3FE707}" sibTransId="{CCA0B623-DDAB-334D-A2B4-BEAC2E71FFB1}"/>
    <dgm:cxn modelId="{92537567-BFE4-4965-A8DB-BCF4605F04F5}" type="presOf" srcId="{B32CC690-5EF6-6043-A3BE-34A0556ABF34}" destId="{D4DF26D0-3CE1-5B4E-B331-7A809021E311}" srcOrd="0" destOrd="0" presId="urn:microsoft.com/office/officeart/2008/layout/CircleAccentTimeline"/>
    <dgm:cxn modelId="{CAC40A72-6CBE-470B-9BD2-D4ADAD6B4010}" type="presOf" srcId="{DD44E6DE-C072-984D-A52B-CDD607F0C5B7}" destId="{238F7EB0-342B-B84A-817B-FE06188379E0}" srcOrd="0" destOrd="0" presId="urn:microsoft.com/office/officeart/2008/layout/CircleAccentTimeline"/>
    <dgm:cxn modelId="{EE1404B6-2516-C042-9123-FFD92A49AB00}" srcId="{140B0D8E-373D-C541-9CF5-85AC9A2FB5A6}" destId="{8502EE72-61F0-7241-A077-0FE62CE530B9}" srcOrd="5" destOrd="0" parTransId="{B4B5AD73-C10F-F644-9CDB-6B4CF16BF375}" sibTransId="{7C28565A-A7F3-DD4E-82B7-F8291021C8E1}"/>
    <dgm:cxn modelId="{2992B4AB-6CDF-2D4C-8913-AF3C9D875E73}" srcId="{889FCBBE-3898-1243-B5E5-66FDDD8DDC3C}" destId="{73E0381E-1C5A-5549-81A6-A6EB2C8DB9AE}" srcOrd="0" destOrd="0" parTransId="{E4E4AA1D-541D-9243-83DF-B809430A79DC}" sibTransId="{5881A5FB-239A-D943-93AE-55D3436D82C3}"/>
    <dgm:cxn modelId="{330EABBB-9F63-42E7-B068-8BA908711A40}" type="presOf" srcId="{87D52684-2A83-174E-B419-D0308E75DAD8}" destId="{B8D9CE69-D86E-674D-BDAC-61CE23ECAE78}" srcOrd="0" destOrd="0" presId="urn:microsoft.com/office/officeart/2008/layout/CircleAccentTimeline"/>
    <dgm:cxn modelId="{7BB744E3-647D-B241-90FE-8000F430E634}" srcId="{140B0D8E-373D-C541-9CF5-85AC9A2FB5A6}" destId="{CA5E1801-9E8A-3240-ADFB-4693AEE426FA}" srcOrd="1" destOrd="0" parTransId="{BCB1889D-8F89-544A-AC49-765E18A105D0}" sibTransId="{90D1DD20-7073-3141-B54C-54F1CB1C7AE4}"/>
    <dgm:cxn modelId="{325B85A2-0366-554A-B5FC-CE1C347186AB}" srcId="{140B0D8E-373D-C541-9CF5-85AC9A2FB5A6}" destId="{87D52684-2A83-174E-B419-D0308E75DAD8}" srcOrd="0" destOrd="0" parTransId="{F6B08B06-A115-D74B-9174-4BDB864FDC19}" sibTransId="{25E993B1-7487-CE4C-8C4E-F5B6B7993119}"/>
    <dgm:cxn modelId="{44C495EA-7AF8-4ADA-AC02-D662FDFB68EC}" type="presOf" srcId="{E9FDCC17-EB70-5C46-92D8-919926BEAC7E}" destId="{70D8486C-355C-304E-9A9A-A3429761C9D5}" srcOrd="0" destOrd="0" presId="urn:microsoft.com/office/officeart/2008/layout/CircleAccentTimeline"/>
    <dgm:cxn modelId="{BE80C128-FBF4-44EA-AC33-CC0E4B4C58A9}" type="presOf" srcId="{07F84284-EFB6-E045-898F-8E9AF99C5465}" destId="{91404FB6-7905-A246-8EF4-B0961104083B}" srcOrd="0" destOrd="0" presId="urn:microsoft.com/office/officeart/2008/layout/CircleAccentTimeline"/>
    <dgm:cxn modelId="{DC41F06D-AFD9-4A82-836C-788A466CA2FE}" type="presOf" srcId="{DBD7FFE8-1FFA-0C4E-8D36-D5B45A2F893D}" destId="{4C88625E-C25A-0348-82C9-D57373905F36}" srcOrd="0" destOrd="0" presId="urn:microsoft.com/office/officeart/2008/layout/CircleAccentTimeline"/>
    <dgm:cxn modelId="{6A2F4254-EE28-624C-A66A-12302863339D}" srcId="{E9FDCC17-EB70-5C46-92D8-919926BEAC7E}" destId="{B32CC690-5EF6-6043-A3BE-34A0556ABF34}" srcOrd="0" destOrd="0" parTransId="{C263A14C-70FB-9448-BEC8-7787E2235680}" sibTransId="{7A83329D-15D8-A64A-8DA5-2BAAD64F9EEF}"/>
    <dgm:cxn modelId="{208935CD-6C15-4938-A39A-D2DEFF5A1C79}" type="presOf" srcId="{44378917-7C91-A246-8A37-26F77BD284BD}" destId="{12FE7F05-1EA2-174C-8078-5326B9147CF3}" srcOrd="0" destOrd="0" presId="urn:microsoft.com/office/officeart/2008/layout/CircleAccentTimeline"/>
    <dgm:cxn modelId="{ECD6B4CD-2C58-C44C-A28A-9BC497C9BAE6}" srcId="{140B0D8E-373D-C541-9CF5-85AC9A2FB5A6}" destId="{C29686B5-3285-E441-8C7E-B164926F53BA}" srcOrd="4" destOrd="0" parTransId="{EF516DF6-37E6-C048-90B5-AF5A098A2154}" sibTransId="{22479414-DA0E-3A4E-AA40-C00D3523AC05}"/>
    <dgm:cxn modelId="{ACEC7A3D-E81B-3C40-8945-84AB0A74EC7F}" srcId="{140B0D8E-373D-C541-9CF5-85AC9A2FB5A6}" destId="{8F4624FE-AF3D-CF46-A009-DC0267E21DC8}" srcOrd="2" destOrd="0" parTransId="{7BAD7C35-296A-CD44-97AF-BFF1B53CDD44}" sibTransId="{6A9D9278-51D2-0142-A48F-86BD54E804A6}"/>
    <dgm:cxn modelId="{672B8D6C-7835-EA40-BFED-2AC0E31EC293}" srcId="{E9FDCC17-EB70-5C46-92D8-919926BEAC7E}" destId="{889FCBBE-3898-1243-B5E5-66FDDD8DDC3C}" srcOrd="2" destOrd="0" parTransId="{54B91A9F-793C-264E-88C7-076495919628}" sibTransId="{E3E4D979-0117-E644-8861-176D5F82BE51}"/>
    <dgm:cxn modelId="{68E5E30B-9E93-1840-A025-88BA5BB839FD}" srcId="{B32CC690-5EF6-6043-A3BE-34A0556ABF34}" destId="{8E4D07CA-F4C0-BA46-8ABE-435D3BA7F618}" srcOrd="1" destOrd="0" parTransId="{BC6EB859-FB2D-6A41-9336-A88AD1CF6158}" sibTransId="{71920209-782B-CE48-9EA3-ED2C10E34FDB}"/>
    <dgm:cxn modelId="{7B93E5CB-C408-3C4F-A6E5-FA2AFC23D9EB}" srcId="{B32CC690-5EF6-6043-A3BE-34A0556ABF34}" destId="{015C350F-178A-3940-A179-B69E31F1C25E}" srcOrd="5" destOrd="0" parTransId="{5FFA5165-16F7-4B49-8FA3-629299BA6881}" sibTransId="{E2A6A3C4-A6EF-5549-A65A-7497878D2E70}"/>
    <dgm:cxn modelId="{A2E066E0-3194-9042-9725-E0EB43CFE934}" srcId="{B32CC690-5EF6-6043-A3BE-34A0556ABF34}" destId="{07F84284-EFB6-E045-898F-8E9AF99C5465}" srcOrd="3" destOrd="0" parTransId="{E7DB860A-A4C8-A345-9BC8-DA1330BBB9C6}" sibTransId="{99C968F8-8916-354E-995F-911D17D4CBE4}"/>
    <dgm:cxn modelId="{C41F1AF6-C793-4A31-8180-4DD857B61F1B}" type="presOf" srcId="{8F4624FE-AF3D-CF46-A009-DC0267E21DC8}" destId="{A67E5CA4-02FF-A741-AA4D-36AC46FA9967}" srcOrd="0" destOrd="0" presId="urn:microsoft.com/office/officeart/2008/layout/CircleAccentTimeline"/>
    <dgm:cxn modelId="{7836DB7B-55E3-B343-B826-C03BE85FDE31}" srcId="{E9FDCC17-EB70-5C46-92D8-919926BEAC7E}" destId="{140B0D8E-373D-C541-9CF5-85AC9A2FB5A6}" srcOrd="1" destOrd="0" parTransId="{D41597AB-1E99-FA48-B9BE-DD1FDE62154A}" sibTransId="{EC69A329-6243-E24D-95DB-C512F7836745}"/>
    <dgm:cxn modelId="{ED2F6492-8DC6-4542-928C-D1576FCDABFF}" type="presOf" srcId="{73E0381E-1C5A-5549-81A6-A6EB2C8DB9AE}" destId="{D7FBBD15-D59A-B342-8E49-1ED70FE3926A}" srcOrd="0" destOrd="0" presId="urn:microsoft.com/office/officeart/2008/layout/CircleAccentTimeline"/>
    <dgm:cxn modelId="{ECFB0D18-6244-F748-BF8F-FBA22DB018CC}" srcId="{B32CC690-5EF6-6043-A3BE-34A0556ABF34}" destId="{DBD7FFE8-1FFA-0C4E-8D36-D5B45A2F893D}" srcOrd="0" destOrd="0" parTransId="{D04C96F6-719A-7C43-8DAD-C4158E480A87}" sibTransId="{29F2E00E-54E2-284E-A83B-C726D1A6EC5A}"/>
    <dgm:cxn modelId="{44DA8F81-E261-4BB3-A597-DD2BCCF9570C}" type="presOf" srcId="{889FCBBE-3898-1243-B5E5-66FDDD8DDC3C}" destId="{E2682274-3EC2-9D46-8EFA-6B97126610A4}" srcOrd="0" destOrd="0" presId="urn:microsoft.com/office/officeart/2008/layout/CircleAccentTimeline"/>
    <dgm:cxn modelId="{1D930342-8A0E-42B1-AAD8-FECB41EFB0E0}" type="presOf" srcId="{CA5E1801-9E8A-3240-ADFB-4693AEE426FA}" destId="{5ACD3244-6E11-0243-9CBE-15C90945C716}" srcOrd="0" destOrd="0" presId="urn:microsoft.com/office/officeart/2008/layout/CircleAccentTimeline"/>
    <dgm:cxn modelId="{33331143-BB8F-474B-B4D2-3BDCF5FC5E0F}" type="presOf" srcId="{140B0D8E-373D-C541-9CF5-85AC9A2FB5A6}" destId="{95198DC2-BB9F-BB4A-8570-D6E45A14E03F}" srcOrd="0" destOrd="0" presId="urn:microsoft.com/office/officeart/2008/layout/CircleAccentTimeline"/>
    <dgm:cxn modelId="{D828C29E-D238-CE4F-BF9D-157BD20E8615}" srcId="{140B0D8E-373D-C541-9CF5-85AC9A2FB5A6}" destId="{44378917-7C91-A246-8A37-26F77BD284BD}" srcOrd="3" destOrd="0" parTransId="{4F2CE546-B81C-7148-8BC5-759BE22F89CF}" sibTransId="{1FF47D6B-C2BA-FD4F-B250-3591187D56D3}"/>
    <dgm:cxn modelId="{4B452041-EE13-41A1-9BBA-E96E9BF3AC0A}" type="presOf" srcId="{8502EE72-61F0-7241-A077-0FE62CE530B9}" destId="{4511B6E5-2A05-E049-BE24-85AE6157D597}" srcOrd="0" destOrd="0" presId="urn:microsoft.com/office/officeart/2008/layout/CircleAccentTimeline"/>
    <dgm:cxn modelId="{B2E3B389-ED58-4635-BEA7-FD2FF32CA357}" type="presOf" srcId="{015C350F-178A-3940-A179-B69E31F1C25E}" destId="{92D68343-FAD7-E64B-83B5-900A042CC41C}" srcOrd="0" destOrd="0" presId="urn:microsoft.com/office/officeart/2008/layout/CircleAccentTimeline"/>
    <dgm:cxn modelId="{72E959D8-E7F1-41B6-987F-81068A1BD660}" type="presOf" srcId="{8E4D07CA-F4C0-BA46-8ABE-435D3BA7F618}" destId="{BFDFDD12-3A5D-DD40-83F5-9457CD7B30BD}" srcOrd="0" destOrd="0" presId="urn:microsoft.com/office/officeart/2008/layout/CircleAccentTimeline"/>
    <dgm:cxn modelId="{745DA145-4229-45D6-80CA-0BAAF7694293}" type="presOf" srcId="{8969FFC2-8862-5B4A-A1FE-0C1CD2D4EFD9}" destId="{7BC971C4-1435-5F49-AA6E-A57A06141D81}" srcOrd="0" destOrd="0" presId="urn:microsoft.com/office/officeart/2008/layout/CircleAccentTimeline"/>
    <dgm:cxn modelId="{F4DAEF7A-F633-4FA4-97B1-7B45E38B13B1}" type="presParOf" srcId="{70D8486C-355C-304E-9A9A-A3429761C9D5}" destId="{7D0FE18C-5E12-F543-9BEA-79AD5C2932B1}" srcOrd="0" destOrd="0" presId="urn:microsoft.com/office/officeart/2008/layout/CircleAccentTimeline"/>
    <dgm:cxn modelId="{7990B66C-F281-4444-872C-F8C3380112FF}" type="presParOf" srcId="{7D0FE18C-5E12-F543-9BEA-79AD5C2932B1}" destId="{211AFAB4-3424-784A-9E6D-A3B921A626BF}" srcOrd="0" destOrd="0" presId="urn:microsoft.com/office/officeart/2008/layout/CircleAccentTimeline"/>
    <dgm:cxn modelId="{2D7AF95A-4882-431A-AF93-62AE8CB9E3D7}" type="presParOf" srcId="{7D0FE18C-5E12-F543-9BEA-79AD5C2932B1}" destId="{D4DF26D0-3CE1-5B4E-B331-7A809021E311}" srcOrd="1" destOrd="0" presId="urn:microsoft.com/office/officeart/2008/layout/CircleAccentTimeline"/>
    <dgm:cxn modelId="{BD58BD59-9741-4242-B129-94AEEFBF41EC}" type="presParOf" srcId="{7D0FE18C-5E12-F543-9BEA-79AD5C2932B1}" destId="{342D3946-04EC-A94F-9CEA-A31829D14E9E}" srcOrd="2" destOrd="0" presId="urn:microsoft.com/office/officeart/2008/layout/CircleAccentTimeline"/>
    <dgm:cxn modelId="{744F7B99-385E-445B-87F3-0BEFBA3EA3B4}" type="presParOf" srcId="{70D8486C-355C-304E-9A9A-A3429761C9D5}" destId="{4400F303-F614-814E-8FE0-0D8C22754BE0}" srcOrd="1" destOrd="0" presId="urn:microsoft.com/office/officeart/2008/layout/CircleAccentTimeline"/>
    <dgm:cxn modelId="{F6F68C95-FAB1-4153-A7C3-42036FE67074}" type="presParOf" srcId="{70D8486C-355C-304E-9A9A-A3429761C9D5}" destId="{99D9E1AE-FA73-C043-9374-DCE517FA58AB}" srcOrd="2" destOrd="0" presId="urn:microsoft.com/office/officeart/2008/layout/CircleAccentTimeline"/>
    <dgm:cxn modelId="{E6EB1F00-4314-41F6-9E2D-9D1F6AC3533C}" type="presParOf" srcId="{70D8486C-355C-304E-9A9A-A3429761C9D5}" destId="{9891BEE2-F31B-2441-AFFA-5EBE8E550333}" srcOrd="3" destOrd="0" presId="urn:microsoft.com/office/officeart/2008/layout/CircleAccentTimeline"/>
    <dgm:cxn modelId="{81D2375B-78EC-4840-9019-F502785AB159}" type="presParOf" srcId="{70D8486C-355C-304E-9A9A-A3429761C9D5}" destId="{38806DFC-EE55-EA4F-B6E1-C63CA671A01B}" srcOrd="4" destOrd="0" presId="urn:microsoft.com/office/officeart/2008/layout/CircleAccentTimeline"/>
    <dgm:cxn modelId="{4732492C-CB54-4993-A753-8DF21B03A000}" type="presParOf" srcId="{38806DFC-EE55-EA4F-B6E1-C63CA671A01B}" destId="{F9DD3AC3-0237-8341-A6A2-05F787BE6630}" srcOrd="0" destOrd="0" presId="urn:microsoft.com/office/officeart/2008/layout/CircleAccentTimeline"/>
    <dgm:cxn modelId="{DC41CF1B-A30E-4D6D-B4A9-20B69F26DEE8}" type="presParOf" srcId="{38806DFC-EE55-EA4F-B6E1-C63CA671A01B}" destId="{4C88625E-C25A-0348-82C9-D57373905F36}" srcOrd="1" destOrd="0" presId="urn:microsoft.com/office/officeart/2008/layout/CircleAccentTimeline"/>
    <dgm:cxn modelId="{C1F1E6C0-3ECA-4A42-9395-632A6C769391}" type="presParOf" srcId="{38806DFC-EE55-EA4F-B6E1-C63CA671A01B}" destId="{026F35BD-4199-894F-BF67-A280DA1EF98C}" srcOrd="2" destOrd="0" presId="urn:microsoft.com/office/officeart/2008/layout/CircleAccentTimeline"/>
    <dgm:cxn modelId="{695E78FE-C8D7-4FB8-9868-D8853BBD946E}" type="presParOf" srcId="{70D8486C-355C-304E-9A9A-A3429761C9D5}" destId="{A3571843-43DF-C945-9017-63A987272FE0}" srcOrd="5" destOrd="0" presId="urn:microsoft.com/office/officeart/2008/layout/CircleAccentTimeline"/>
    <dgm:cxn modelId="{0B5F7199-7050-4B44-A4F9-A46BD9B931BF}" type="presParOf" srcId="{70D8486C-355C-304E-9A9A-A3429761C9D5}" destId="{96DA310D-3585-2C42-868D-E206903F8478}" srcOrd="6" destOrd="0" presId="urn:microsoft.com/office/officeart/2008/layout/CircleAccentTimeline"/>
    <dgm:cxn modelId="{418596B8-04E7-472C-9592-52BF60550C75}" type="presParOf" srcId="{70D8486C-355C-304E-9A9A-A3429761C9D5}" destId="{8A380501-30BD-754B-81F6-781971914B6B}" srcOrd="7" destOrd="0" presId="urn:microsoft.com/office/officeart/2008/layout/CircleAccentTimeline"/>
    <dgm:cxn modelId="{D9EE140A-B692-417A-B4CD-8E45EA07E854}" type="presParOf" srcId="{70D8486C-355C-304E-9A9A-A3429761C9D5}" destId="{51F2D47F-B777-0B4D-A4B3-DFB17528F208}" srcOrd="8" destOrd="0" presId="urn:microsoft.com/office/officeart/2008/layout/CircleAccentTimeline"/>
    <dgm:cxn modelId="{CC8BFEAD-44FA-4FA4-909B-118ADEC1DF58}" type="presParOf" srcId="{51F2D47F-B777-0B4D-A4B3-DFB17528F208}" destId="{94134E3D-18F9-E442-8241-D0DDF9E646CD}" srcOrd="0" destOrd="0" presId="urn:microsoft.com/office/officeart/2008/layout/CircleAccentTimeline"/>
    <dgm:cxn modelId="{463C008C-A4C3-4845-8020-0290EBDB82F8}" type="presParOf" srcId="{51F2D47F-B777-0B4D-A4B3-DFB17528F208}" destId="{BFDFDD12-3A5D-DD40-83F5-9457CD7B30BD}" srcOrd="1" destOrd="0" presId="urn:microsoft.com/office/officeart/2008/layout/CircleAccentTimeline"/>
    <dgm:cxn modelId="{66683A7A-33BF-44DF-825E-461AAAF445B1}" type="presParOf" srcId="{51F2D47F-B777-0B4D-A4B3-DFB17528F208}" destId="{17EA1CB7-4DE2-7A41-A858-0E084391C398}" srcOrd="2" destOrd="0" presId="urn:microsoft.com/office/officeart/2008/layout/CircleAccentTimeline"/>
    <dgm:cxn modelId="{BDD02B9F-65DA-4F32-B054-5896E96D85E8}" type="presParOf" srcId="{70D8486C-355C-304E-9A9A-A3429761C9D5}" destId="{B34212F9-8DFF-B545-82B2-8DBCE8605C64}" srcOrd="9" destOrd="0" presId="urn:microsoft.com/office/officeart/2008/layout/CircleAccentTimeline"/>
    <dgm:cxn modelId="{3806E896-171F-4327-9236-5F89C40CF379}" type="presParOf" srcId="{70D8486C-355C-304E-9A9A-A3429761C9D5}" destId="{D13B6219-49C1-CA43-8CF0-4F1ECB337D8C}" srcOrd="10" destOrd="0" presId="urn:microsoft.com/office/officeart/2008/layout/CircleAccentTimeline"/>
    <dgm:cxn modelId="{18325F63-7F0D-4B1C-A871-A20CE89D3D8D}" type="presParOf" srcId="{70D8486C-355C-304E-9A9A-A3429761C9D5}" destId="{C0F9045E-05E6-3243-909B-D57E3A2B1633}" srcOrd="11" destOrd="0" presId="urn:microsoft.com/office/officeart/2008/layout/CircleAccentTimeline"/>
    <dgm:cxn modelId="{060F825C-3306-4B3E-A222-DEA3C7FED379}" type="presParOf" srcId="{70D8486C-355C-304E-9A9A-A3429761C9D5}" destId="{99FB594E-9B93-9749-BDF8-577A9030E388}" srcOrd="12" destOrd="0" presId="urn:microsoft.com/office/officeart/2008/layout/CircleAccentTimeline"/>
    <dgm:cxn modelId="{9AF0DDF1-241E-415A-B7F5-5370BBDD42EC}" type="presParOf" srcId="{99FB594E-9B93-9749-BDF8-577A9030E388}" destId="{429351E5-CF2E-C64C-812E-C81CFED20D29}" srcOrd="0" destOrd="0" presId="urn:microsoft.com/office/officeart/2008/layout/CircleAccentTimeline"/>
    <dgm:cxn modelId="{6B2523E4-3431-4A87-B5DE-DD93ECE31BC8}" type="presParOf" srcId="{99FB594E-9B93-9749-BDF8-577A9030E388}" destId="{238F7EB0-342B-B84A-817B-FE06188379E0}" srcOrd="1" destOrd="0" presId="urn:microsoft.com/office/officeart/2008/layout/CircleAccentTimeline"/>
    <dgm:cxn modelId="{115AF3FB-6684-4B6B-9844-747F34CCB224}" type="presParOf" srcId="{99FB594E-9B93-9749-BDF8-577A9030E388}" destId="{1F71F81B-9778-6441-BA4F-F3AF26727B9A}" srcOrd="2" destOrd="0" presId="urn:microsoft.com/office/officeart/2008/layout/CircleAccentTimeline"/>
    <dgm:cxn modelId="{B812FB19-4EC3-4328-A8B7-E808946641E3}" type="presParOf" srcId="{70D8486C-355C-304E-9A9A-A3429761C9D5}" destId="{192ECDE8-5EBC-BC40-B2F3-B0CA66FE8A1A}" srcOrd="13" destOrd="0" presId="urn:microsoft.com/office/officeart/2008/layout/CircleAccentTimeline"/>
    <dgm:cxn modelId="{710EBA8B-6FEA-4015-9B7D-BBD8AFDC10FD}" type="presParOf" srcId="{70D8486C-355C-304E-9A9A-A3429761C9D5}" destId="{C352A5BF-098F-BC42-B25F-33952E75FF77}" srcOrd="14" destOrd="0" presId="urn:microsoft.com/office/officeart/2008/layout/CircleAccentTimeline"/>
    <dgm:cxn modelId="{3DCDA804-0F59-48FF-8A8E-B62D51FA4A4D}" type="presParOf" srcId="{70D8486C-355C-304E-9A9A-A3429761C9D5}" destId="{E08A05C6-E8BC-3349-AB28-DB7EC0CDE79A}" srcOrd="15" destOrd="0" presId="urn:microsoft.com/office/officeart/2008/layout/CircleAccentTimeline"/>
    <dgm:cxn modelId="{9AC0EB69-D0EB-4B34-B921-303534196FC9}" type="presParOf" srcId="{70D8486C-355C-304E-9A9A-A3429761C9D5}" destId="{180040D3-F353-7845-8ABB-D076FDCA1945}" srcOrd="16" destOrd="0" presId="urn:microsoft.com/office/officeart/2008/layout/CircleAccentTimeline"/>
    <dgm:cxn modelId="{D0623D13-CA51-4D27-923E-BA715636ACD7}" type="presParOf" srcId="{180040D3-F353-7845-8ABB-D076FDCA1945}" destId="{5AD7B6B9-89BF-B74A-B26F-E8EB16CD08A4}" srcOrd="0" destOrd="0" presId="urn:microsoft.com/office/officeart/2008/layout/CircleAccentTimeline"/>
    <dgm:cxn modelId="{FBE13CC9-2D8F-4089-B194-FCEB8A67AF88}" type="presParOf" srcId="{180040D3-F353-7845-8ABB-D076FDCA1945}" destId="{91404FB6-7905-A246-8EF4-B0961104083B}" srcOrd="1" destOrd="0" presId="urn:microsoft.com/office/officeart/2008/layout/CircleAccentTimeline"/>
    <dgm:cxn modelId="{01AE6576-D41F-403C-B7A4-E86EF168E434}" type="presParOf" srcId="{180040D3-F353-7845-8ABB-D076FDCA1945}" destId="{00240410-C3E3-B343-A9B9-F22E08BA3642}" srcOrd="2" destOrd="0" presId="urn:microsoft.com/office/officeart/2008/layout/CircleAccentTimeline"/>
    <dgm:cxn modelId="{D6E8485F-C930-4B08-922E-9495ACA00C57}" type="presParOf" srcId="{70D8486C-355C-304E-9A9A-A3429761C9D5}" destId="{15CAF93D-910E-9242-A7E3-98921F681E24}" srcOrd="17" destOrd="0" presId="urn:microsoft.com/office/officeart/2008/layout/CircleAccentTimeline"/>
    <dgm:cxn modelId="{1F29B0CA-5C58-469F-BA68-6DF16B557A77}" type="presParOf" srcId="{70D8486C-355C-304E-9A9A-A3429761C9D5}" destId="{EC4378A8-B43F-9143-AAD3-70FBA826C933}" srcOrd="18" destOrd="0" presId="urn:microsoft.com/office/officeart/2008/layout/CircleAccentTimeline"/>
    <dgm:cxn modelId="{324B1E31-60EF-4F40-8410-DA609EFF0921}" type="presParOf" srcId="{70D8486C-355C-304E-9A9A-A3429761C9D5}" destId="{0253F943-F7E4-A346-84EF-2263B40B402B}" srcOrd="19" destOrd="0" presId="urn:microsoft.com/office/officeart/2008/layout/CircleAccentTimeline"/>
    <dgm:cxn modelId="{8B937285-187F-4414-9AD5-B2B1B6C45F05}" type="presParOf" srcId="{70D8486C-355C-304E-9A9A-A3429761C9D5}" destId="{BAEB5927-CD02-8340-8327-75C552EFEF4E}" srcOrd="20" destOrd="0" presId="urn:microsoft.com/office/officeart/2008/layout/CircleAccentTimeline"/>
    <dgm:cxn modelId="{7710F69F-1464-4EF8-94D5-A83FD792C0AD}" type="presParOf" srcId="{BAEB5927-CD02-8340-8327-75C552EFEF4E}" destId="{5BCA4CB5-A05E-DB43-808B-22411780054B}" srcOrd="0" destOrd="0" presId="urn:microsoft.com/office/officeart/2008/layout/CircleAccentTimeline"/>
    <dgm:cxn modelId="{F73098A4-07DD-46D8-80DF-E1E1DDDD1705}" type="presParOf" srcId="{BAEB5927-CD02-8340-8327-75C552EFEF4E}" destId="{7BC971C4-1435-5F49-AA6E-A57A06141D81}" srcOrd="1" destOrd="0" presId="urn:microsoft.com/office/officeart/2008/layout/CircleAccentTimeline"/>
    <dgm:cxn modelId="{16320CE9-31FA-43E2-8CBA-EBF9CAF9DEE3}" type="presParOf" srcId="{BAEB5927-CD02-8340-8327-75C552EFEF4E}" destId="{2C616481-5E75-D344-B347-B2DA1B54EC3F}" srcOrd="2" destOrd="0" presId="urn:microsoft.com/office/officeart/2008/layout/CircleAccentTimeline"/>
    <dgm:cxn modelId="{0CC48762-2E32-463C-9D25-EC950C1FDC28}" type="presParOf" srcId="{70D8486C-355C-304E-9A9A-A3429761C9D5}" destId="{0914E892-931A-4D4A-8E72-1ED4B99CB001}" srcOrd="21" destOrd="0" presId="urn:microsoft.com/office/officeart/2008/layout/CircleAccentTimeline"/>
    <dgm:cxn modelId="{D3A7FEB6-3DB9-4B74-8D98-68C46D79EAC6}" type="presParOf" srcId="{70D8486C-355C-304E-9A9A-A3429761C9D5}" destId="{10024E36-BA9D-1B44-8BB8-2BB2767D8401}" srcOrd="22" destOrd="0" presId="urn:microsoft.com/office/officeart/2008/layout/CircleAccentTimeline"/>
    <dgm:cxn modelId="{BC573F67-9B4D-4997-8589-B8B1A69BFC44}" type="presParOf" srcId="{70D8486C-355C-304E-9A9A-A3429761C9D5}" destId="{FCB416B2-3981-D946-89A5-E55A05DF159E}" srcOrd="23" destOrd="0" presId="urn:microsoft.com/office/officeart/2008/layout/CircleAccentTimeline"/>
    <dgm:cxn modelId="{BE98D453-B59B-4A41-AC80-1F0D24C9976B}" type="presParOf" srcId="{70D8486C-355C-304E-9A9A-A3429761C9D5}" destId="{64EA57D9-1C06-6E4A-BF53-B883FC122EA3}" srcOrd="24" destOrd="0" presId="urn:microsoft.com/office/officeart/2008/layout/CircleAccentTimeline"/>
    <dgm:cxn modelId="{1FEDCCB3-6028-4367-91B7-35EE0CE37C9C}" type="presParOf" srcId="{64EA57D9-1C06-6E4A-BF53-B883FC122EA3}" destId="{5AA223B2-CBE9-954C-AB78-40685D1D833C}" srcOrd="0" destOrd="0" presId="urn:microsoft.com/office/officeart/2008/layout/CircleAccentTimeline"/>
    <dgm:cxn modelId="{10FBB9CD-8AF0-4907-A8C0-1AEBE483477A}" type="presParOf" srcId="{64EA57D9-1C06-6E4A-BF53-B883FC122EA3}" destId="{92D68343-FAD7-E64B-83B5-900A042CC41C}" srcOrd="1" destOrd="0" presId="urn:microsoft.com/office/officeart/2008/layout/CircleAccentTimeline"/>
    <dgm:cxn modelId="{576BFCE7-5311-478C-BBE4-897D0731C6E1}" type="presParOf" srcId="{64EA57D9-1C06-6E4A-BF53-B883FC122EA3}" destId="{AEDD4B94-F386-0D43-AFC4-54B638AB6563}" srcOrd="2" destOrd="0" presId="urn:microsoft.com/office/officeart/2008/layout/CircleAccentTimeline"/>
    <dgm:cxn modelId="{D14E7152-FFB9-4C5F-BEE5-C1F7C76CE084}" type="presParOf" srcId="{70D8486C-355C-304E-9A9A-A3429761C9D5}" destId="{DFE6E01C-3208-BB43-93E2-36500F662E61}" srcOrd="25" destOrd="0" presId="urn:microsoft.com/office/officeart/2008/layout/CircleAccentTimeline"/>
    <dgm:cxn modelId="{F9E9D28C-DB56-40AF-87F1-8D451FD1C2D0}" type="presParOf" srcId="{70D8486C-355C-304E-9A9A-A3429761C9D5}" destId="{FE9282D1-3707-8C41-B4BF-46DB556FFF74}" srcOrd="26" destOrd="0" presId="urn:microsoft.com/office/officeart/2008/layout/CircleAccentTimeline"/>
    <dgm:cxn modelId="{E4E615BE-9E57-43DF-9F22-558346F1A083}" type="presParOf" srcId="{70D8486C-355C-304E-9A9A-A3429761C9D5}" destId="{765ACD59-D5F9-9D46-96F9-9DEEF90F9FAA}" srcOrd="27" destOrd="0" presId="urn:microsoft.com/office/officeart/2008/layout/CircleAccentTimeline"/>
    <dgm:cxn modelId="{1DBB9DA4-52F8-4F0B-BF5E-094A0A154ACA}" type="presParOf" srcId="{765ACD59-D5F9-9D46-96F9-9DEEF90F9FAA}" destId="{46F31D0A-3987-1140-9400-0B2655FF15F9}" srcOrd="0" destOrd="0" presId="urn:microsoft.com/office/officeart/2008/layout/CircleAccentTimeline"/>
    <dgm:cxn modelId="{D372A7C2-7D76-46B5-97CA-111D97E4901E}" type="presParOf" srcId="{765ACD59-D5F9-9D46-96F9-9DEEF90F9FAA}" destId="{95198DC2-BB9F-BB4A-8570-D6E45A14E03F}" srcOrd="1" destOrd="0" presId="urn:microsoft.com/office/officeart/2008/layout/CircleAccentTimeline"/>
    <dgm:cxn modelId="{20BB7A59-FDA9-4A90-AB19-6B9AA837164C}" type="presParOf" srcId="{765ACD59-D5F9-9D46-96F9-9DEEF90F9FAA}" destId="{1A10AB1D-F0A5-6B44-BD2D-3B82442F910C}" srcOrd="2" destOrd="0" presId="urn:microsoft.com/office/officeart/2008/layout/CircleAccentTimeline"/>
    <dgm:cxn modelId="{FDA147BD-BC17-4D8D-B7A5-F2043B59141D}" type="presParOf" srcId="{70D8486C-355C-304E-9A9A-A3429761C9D5}" destId="{83CF61D6-3E62-264F-85AF-C87AED7628AC}" srcOrd="28" destOrd="0" presId="urn:microsoft.com/office/officeart/2008/layout/CircleAccentTimeline"/>
    <dgm:cxn modelId="{56F17801-00A3-4D8A-AFB4-6AEC0DFD03CB}" type="presParOf" srcId="{70D8486C-355C-304E-9A9A-A3429761C9D5}" destId="{59B69A48-34D0-F149-A9EB-290AE1BD8856}" srcOrd="29" destOrd="0" presId="urn:microsoft.com/office/officeart/2008/layout/CircleAccentTimeline"/>
    <dgm:cxn modelId="{9B556AF7-5D87-4516-BAA9-F3BD1B1D68AE}" type="presParOf" srcId="{70D8486C-355C-304E-9A9A-A3429761C9D5}" destId="{F3CDCBCF-08BC-6D41-9ED7-4C7750CB5D6F}" srcOrd="30" destOrd="0" presId="urn:microsoft.com/office/officeart/2008/layout/CircleAccentTimeline"/>
    <dgm:cxn modelId="{99B473FB-E01A-4A04-B43A-503722961D49}" type="presParOf" srcId="{70D8486C-355C-304E-9A9A-A3429761C9D5}" destId="{2C9CEDF9-72FC-6642-ACC1-038E5DC135EC}" srcOrd="31" destOrd="0" presId="urn:microsoft.com/office/officeart/2008/layout/CircleAccentTimeline"/>
    <dgm:cxn modelId="{1CE9BD1A-DE64-451B-98E0-896E9DAD6329}" type="presParOf" srcId="{2C9CEDF9-72FC-6642-ACC1-038E5DC135EC}" destId="{1F9A8037-8CEB-8D4A-BC5D-57F47E9FF0BD}" srcOrd="0" destOrd="0" presId="urn:microsoft.com/office/officeart/2008/layout/CircleAccentTimeline"/>
    <dgm:cxn modelId="{FDD31341-ECD5-4185-995B-DD8E7B2E1035}" type="presParOf" srcId="{2C9CEDF9-72FC-6642-ACC1-038E5DC135EC}" destId="{B8D9CE69-D86E-674D-BDAC-61CE23ECAE78}" srcOrd="1" destOrd="0" presId="urn:microsoft.com/office/officeart/2008/layout/CircleAccentTimeline"/>
    <dgm:cxn modelId="{E7DD462F-5850-4F01-A2A7-03BDB92BD28E}" type="presParOf" srcId="{2C9CEDF9-72FC-6642-ACC1-038E5DC135EC}" destId="{6BB85D12-E2B7-5546-8185-0AE14F9533D0}" srcOrd="2" destOrd="0" presId="urn:microsoft.com/office/officeart/2008/layout/CircleAccentTimeline"/>
    <dgm:cxn modelId="{3A1540D3-D659-4116-8832-40EC240196AF}" type="presParOf" srcId="{70D8486C-355C-304E-9A9A-A3429761C9D5}" destId="{29D37386-A988-C948-A0B0-AE4E54108313}" srcOrd="32" destOrd="0" presId="urn:microsoft.com/office/officeart/2008/layout/CircleAccentTimeline"/>
    <dgm:cxn modelId="{0CBE7320-5BDF-4410-9935-C5504B3A75FB}" type="presParOf" srcId="{70D8486C-355C-304E-9A9A-A3429761C9D5}" destId="{82117A52-BFFD-264A-A6BB-FFBCB28BC5EB}" srcOrd="33" destOrd="0" presId="urn:microsoft.com/office/officeart/2008/layout/CircleAccentTimeline"/>
    <dgm:cxn modelId="{6C1B17FA-2AAF-484B-8F8A-2CE58D4A9C47}" type="presParOf" srcId="{70D8486C-355C-304E-9A9A-A3429761C9D5}" destId="{66F95C3F-79F9-284B-BFFB-2B20CDD95D5E}" srcOrd="34" destOrd="0" presId="urn:microsoft.com/office/officeart/2008/layout/CircleAccentTimeline"/>
    <dgm:cxn modelId="{D41A3255-4AC3-40CF-B05C-CC375216ED43}" type="presParOf" srcId="{70D8486C-355C-304E-9A9A-A3429761C9D5}" destId="{AC20BAF0-2565-4449-8D17-1D0B1D83B467}" srcOrd="35" destOrd="0" presId="urn:microsoft.com/office/officeart/2008/layout/CircleAccentTimeline"/>
    <dgm:cxn modelId="{1185B2F2-BB81-4736-B80C-078B235CDDE7}" type="presParOf" srcId="{AC20BAF0-2565-4449-8D17-1D0B1D83B467}" destId="{9C9EF861-09B7-014C-83E2-3E1B1C8980AA}" srcOrd="0" destOrd="0" presId="urn:microsoft.com/office/officeart/2008/layout/CircleAccentTimeline"/>
    <dgm:cxn modelId="{1A887DA3-466B-4FC8-A19C-FF82BFDC2CC9}" type="presParOf" srcId="{AC20BAF0-2565-4449-8D17-1D0B1D83B467}" destId="{5ACD3244-6E11-0243-9CBE-15C90945C716}" srcOrd="1" destOrd="0" presId="urn:microsoft.com/office/officeart/2008/layout/CircleAccentTimeline"/>
    <dgm:cxn modelId="{26BD3F77-064D-40E9-A2ED-8CE74EA941A2}" type="presParOf" srcId="{AC20BAF0-2565-4449-8D17-1D0B1D83B467}" destId="{30EBFD74-7C22-6C4E-8F3E-30D7F424164C}" srcOrd="2" destOrd="0" presId="urn:microsoft.com/office/officeart/2008/layout/CircleAccentTimeline"/>
    <dgm:cxn modelId="{9A47B9FB-63F1-48A9-8F84-E7852CDFEDDA}" type="presParOf" srcId="{70D8486C-355C-304E-9A9A-A3429761C9D5}" destId="{E082BD05-732D-BB41-AC5E-48DE90B86122}" srcOrd="36" destOrd="0" presId="urn:microsoft.com/office/officeart/2008/layout/CircleAccentTimeline"/>
    <dgm:cxn modelId="{0AE217FC-6AF5-40D8-9763-98C3B794C6A5}" type="presParOf" srcId="{70D8486C-355C-304E-9A9A-A3429761C9D5}" destId="{C610F88E-7575-5741-B116-7D9DA1EF7A52}" srcOrd="37" destOrd="0" presId="urn:microsoft.com/office/officeart/2008/layout/CircleAccentTimeline"/>
    <dgm:cxn modelId="{02892140-CA89-441D-AE2C-0F3D1D6AAE45}" type="presParOf" srcId="{70D8486C-355C-304E-9A9A-A3429761C9D5}" destId="{E59E911A-7AF2-534A-B646-070D7FCA8CD1}" srcOrd="38" destOrd="0" presId="urn:microsoft.com/office/officeart/2008/layout/CircleAccentTimeline"/>
    <dgm:cxn modelId="{81FD04C6-33A2-446F-9FEB-3570ADB5E709}" type="presParOf" srcId="{70D8486C-355C-304E-9A9A-A3429761C9D5}" destId="{19143EE8-48BE-8840-B27C-CD17A31FEECB}" srcOrd="39" destOrd="0" presId="urn:microsoft.com/office/officeart/2008/layout/CircleAccentTimeline"/>
    <dgm:cxn modelId="{91DAF5C4-5F14-4293-9153-8DD68B5C4F7D}" type="presParOf" srcId="{19143EE8-48BE-8840-B27C-CD17A31FEECB}" destId="{0648F20E-C11D-6C43-85FD-658428B840ED}" srcOrd="0" destOrd="0" presId="urn:microsoft.com/office/officeart/2008/layout/CircleAccentTimeline"/>
    <dgm:cxn modelId="{1D4A18DD-DE40-49F1-B5C0-835AD6BE67B0}" type="presParOf" srcId="{19143EE8-48BE-8840-B27C-CD17A31FEECB}" destId="{A67E5CA4-02FF-A741-AA4D-36AC46FA9967}" srcOrd="1" destOrd="0" presId="urn:microsoft.com/office/officeart/2008/layout/CircleAccentTimeline"/>
    <dgm:cxn modelId="{E8059EEA-6248-4A63-A01D-1CC63B1A4724}" type="presParOf" srcId="{19143EE8-48BE-8840-B27C-CD17A31FEECB}" destId="{0C6AFE01-4BA9-2049-99AF-45749E65632D}" srcOrd="2" destOrd="0" presId="urn:microsoft.com/office/officeart/2008/layout/CircleAccentTimeline"/>
    <dgm:cxn modelId="{1FD647F7-0D39-4FC9-97B5-2562D53E5D83}" type="presParOf" srcId="{70D8486C-355C-304E-9A9A-A3429761C9D5}" destId="{B866C84E-1BDE-C04E-BF59-9ABBC5E22E1A}" srcOrd="40" destOrd="0" presId="urn:microsoft.com/office/officeart/2008/layout/CircleAccentTimeline"/>
    <dgm:cxn modelId="{EE36298F-C8B1-4A1C-9BA2-4BD681DCDF3C}" type="presParOf" srcId="{70D8486C-355C-304E-9A9A-A3429761C9D5}" destId="{D1D9196A-4647-0C46-A5B6-032FA9345820}" srcOrd="41" destOrd="0" presId="urn:microsoft.com/office/officeart/2008/layout/CircleAccentTimeline"/>
    <dgm:cxn modelId="{4DD172E2-0B71-412E-A061-49FDD5B514BE}" type="presParOf" srcId="{70D8486C-355C-304E-9A9A-A3429761C9D5}" destId="{D13BE0E5-CD6B-7F45-9010-BFE0079A36FF}" srcOrd="42" destOrd="0" presId="urn:microsoft.com/office/officeart/2008/layout/CircleAccentTimeline"/>
    <dgm:cxn modelId="{51BD031F-36A2-437E-9C62-B4E58B948E1B}" type="presParOf" srcId="{70D8486C-355C-304E-9A9A-A3429761C9D5}" destId="{A78CFF6E-8BBC-CF40-8EE7-DB27CFB5EE3A}" srcOrd="43" destOrd="0" presId="urn:microsoft.com/office/officeart/2008/layout/CircleAccentTimeline"/>
    <dgm:cxn modelId="{8B221312-9C7C-4BF0-BBDE-F1F181BD7ADE}" type="presParOf" srcId="{A78CFF6E-8BBC-CF40-8EE7-DB27CFB5EE3A}" destId="{15E48A60-05AF-3E40-85BD-71621A1D8F12}" srcOrd="0" destOrd="0" presId="urn:microsoft.com/office/officeart/2008/layout/CircleAccentTimeline"/>
    <dgm:cxn modelId="{B74724ED-18F6-4A21-9201-16655A246542}" type="presParOf" srcId="{A78CFF6E-8BBC-CF40-8EE7-DB27CFB5EE3A}" destId="{12FE7F05-1EA2-174C-8078-5326B9147CF3}" srcOrd="1" destOrd="0" presId="urn:microsoft.com/office/officeart/2008/layout/CircleAccentTimeline"/>
    <dgm:cxn modelId="{7BD93FD8-5E13-4F22-873C-FC74E35670F1}" type="presParOf" srcId="{A78CFF6E-8BBC-CF40-8EE7-DB27CFB5EE3A}" destId="{C7448728-2580-B64B-9056-F6A7B8C413A3}" srcOrd="2" destOrd="0" presId="urn:microsoft.com/office/officeart/2008/layout/CircleAccentTimeline"/>
    <dgm:cxn modelId="{7B25BC4E-9416-41E7-9D42-E7B3A5407062}" type="presParOf" srcId="{70D8486C-355C-304E-9A9A-A3429761C9D5}" destId="{7F9D9A91-C498-DA48-942A-271F56AF5695}" srcOrd="44" destOrd="0" presId="urn:microsoft.com/office/officeart/2008/layout/CircleAccentTimeline"/>
    <dgm:cxn modelId="{82CDC6E4-3154-4F97-AA7C-56FBEF02FDBB}" type="presParOf" srcId="{70D8486C-355C-304E-9A9A-A3429761C9D5}" destId="{90FA8D51-BA12-CC4C-B699-150C341E4549}" srcOrd="45" destOrd="0" presId="urn:microsoft.com/office/officeart/2008/layout/CircleAccentTimeline"/>
    <dgm:cxn modelId="{09774F8E-19BD-4835-83B9-5015AD78F36D}" type="presParOf" srcId="{70D8486C-355C-304E-9A9A-A3429761C9D5}" destId="{55B9A7F3-65CC-FF44-824F-F40F6F236EF5}" srcOrd="46" destOrd="0" presId="urn:microsoft.com/office/officeart/2008/layout/CircleAccentTimeline"/>
    <dgm:cxn modelId="{2A74AAF4-8466-40E1-917D-CD57E3F14DA2}" type="presParOf" srcId="{70D8486C-355C-304E-9A9A-A3429761C9D5}" destId="{69DAE59A-09FF-E649-8A7E-0774856ABDE3}" srcOrd="47" destOrd="0" presId="urn:microsoft.com/office/officeart/2008/layout/CircleAccentTimeline"/>
    <dgm:cxn modelId="{6A986FAB-0C9B-4866-9554-017FC2616E46}" type="presParOf" srcId="{69DAE59A-09FF-E649-8A7E-0774856ABDE3}" destId="{BD24D937-2FF5-D348-8730-81305FDEC9CE}" srcOrd="0" destOrd="0" presId="urn:microsoft.com/office/officeart/2008/layout/CircleAccentTimeline"/>
    <dgm:cxn modelId="{BF1A052A-53E6-4012-8042-C29D96875866}" type="presParOf" srcId="{69DAE59A-09FF-E649-8A7E-0774856ABDE3}" destId="{50178852-8343-FB40-8F8F-EE05208ACAE2}" srcOrd="1" destOrd="0" presId="urn:microsoft.com/office/officeart/2008/layout/CircleAccentTimeline"/>
    <dgm:cxn modelId="{9983CC63-3B97-4285-8F99-5891CB8CA66A}" type="presParOf" srcId="{69DAE59A-09FF-E649-8A7E-0774856ABDE3}" destId="{9003EDF6-9EBC-7E4C-B6DF-BD3CD18A3353}" srcOrd="2" destOrd="0" presId="urn:microsoft.com/office/officeart/2008/layout/CircleAccentTimeline"/>
    <dgm:cxn modelId="{404E4A2F-DF84-4ED1-B39F-D4398B31350A}" type="presParOf" srcId="{70D8486C-355C-304E-9A9A-A3429761C9D5}" destId="{827A844C-6F75-E045-9867-E0913B4E91B5}" srcOrd="48" destOrd="0" presId="urn:microsoft.com/office/officeart/2008/layout/CircleAccentTimeline"/>
    <dgm:cxn modelId="{3C474AD6-91A9-4B58-AC1C-42273152EE7B}" type="presParOf" srcId="{70D8486C-355C-304E-9A9A-A3429761C9D5}" destId="{1C81282F-41C3-F045-ADA2-9115B9175AA3}" srcOrd="49" destOrd="0" presId="urn:microsoft.com/office/officeart/2008/layout/CircleAccentTimeline"/>
    <dgm:cxn modelId="{A22BAF65-0637-4AB3-BB0B-7E6904013941}" type="presParOf" srcId="{70D8486C-355C-304E-9A9A-A3429761C9D5}" destId="{BC7668C3-737A-4943-8D5B-7F4B91F5C7DC}" srcOrd="50" destOrd="0" presId="urn:microsoft.com/office/officeart/2008/layout/CircleAccentTimeline"/>
    <dgm:cxn modelId="{5D19F4A5-D182-4477-98F4-5B6EC3BE86E2}" type="presParOf" srcId="{70D8486C-355C-304E-9A9A-A3429761C9D5}" destId="{EDB9B7ED-9DE3-8740-80DB-C308D2B2CE7F}" srcOrd="51" destOrd="0" presId="urn:microsoft.com/office/officeart/2008/layout/CircleAccentTimeline"/>
    <dgm:cxn modelId="{5BCA57DD-3BCC-434B-8474-439A6B980D2A}" type="presParOf" srcId="{EDB9B7ED-9DE3-8740-80DB-C308D2B2CE7F}" destId="{B49135D0-660C-5949-860C-408CF206A322}" srcOrd="0" destOrd="0" presId="urn:microsoft.com/office/officeart/2008/layout/CircleAccentTimeline"/>
    <dgm:cxn modelId="{323CF352-7DC5-4AFE-ACF8-F8D2E1E24A63}" type="presParOf" srcId="{EDB9B7ED-9DE3-8740-80DB-C308D2B2CE7F}" destId="{4511B6E5-2A05-E049-BE24-85AE6157D597}" srcOrd="1" destOrd="0" presId="urn:microsoft.com/office/officeart/2008/layout/CircleAccentTimeline"/>
    <dgm:cxn modelId="{BE3FFACC-810D-4BF6-97BC-83580594CE01}" type="presParOf" srcId="{EDB9B7ED-9DE3-8740-80DB-C308D2B2CE7F}" destId="{850BD02C-7416-8744-A0F9-E6594BE4CDCA}" srcOrd="2" destOrd="0" presId="urn:microsoft.com/office/officeart/2008/layout/CircleAccentTimeline"/>
    <dgm:cxn modelId="{425225BE-3606-4807-A44A-B9C72CF57BAC}" type="presParOf" srcId="{70D8486C-355C-304E-9A9A-A3429761C9D5}" destId="{8250ADF0-7D41-094A-A87D-A8CEC4868249}" srcOrd="52" destOrd="0" presId="urn:microsoft.com/office/officeart/2008/layout/CircleAccentTimeline"/>
    <dgm:cxn modelId="{1C560A7F-8004-4EF2-BC5E-FC89CE06C677}" type="presParOf" srcId="{70D8486C-355C-304E-9A9A-A3429761C9D5}" destId="{77993EC0-D6B7-A242-BC73-28ECB0C5C433}" srcOrd="53" destOrd="0" presId="urn:microsoft.com/office/officeart/2008/layout/CircleAccentTimeline"/>
    <dgm:cxn modelId="{C0D56418-C75E-4AC7-87AB-6D64804ECA57}" type="presParOf" srcId="{70D8486C-355C-304E-9A9A-A3429761C9D5}" destId="{D27D30F3-8E2E-8542-9E83-B97877ABC616}" srcOrd="54" destOrd="0" presId="urn:microsoft.com/office/officeart/2008/layout/CircleAccentTimeline"/>
    <dgm:cxn modelId="{897B675F-1180-49D3-97E2-86CA504EF260}" type="presParOf" srcId="{D27D30F3-8E2E-8542-9E83-B97877ABC616}" destId="{9F0F41E9-37E6-6E4A-B557-502BF71DDD72}" srcOrd="0" destOrd="0" presId="urn:microsoft.com/office/officeart/2008/layout/CircleAccentTimeline"/>
    <dgm:cxn modelId="{566B4B90-E1CB-4B77-878A-C5013BF7CB5B}" type="presParOf" srcId="{D27D30F3-8E2E-8542-9E83-B97877ABC616}" destId="{E2682274-3EC2-9D46-8EFA-6B97126610A4}" srcOrd="1" destOrd="0" presId="urn:microsoft.com/office/officeart/2008/layout/CircleAccentTimeline"/>
    <dgm:cxn modelId="{4C0B7943-6B65-4397-87C1-385315340CB0}" type="presParOf" srcId="{D27D30F3-8E2E-8542-9E83-B97877ABC616}" destId="{56DC6ED2-DDFB-EC4A-BD89-4FC153D2EDD1}" srcOrd="2" destOrd="0" presId="urn:microsoft.com/office/officeart/2008/layout/CircleAccentTimeline"/>
    <dgm:cxn modelId="{4DE5DC65-3FD6-40E0-8C08-96C87E728E39}" type="presParOf" srcId="{70D8486C-355C-304E-9A9A-A3429761C9D5}" destId="{6712748E-4327-5F4A-85D7-202E41CAAB7E}" srcOrd="55" destOrd="0" presId="urn:microsoft.com/office/officeart/2008/layout/CircleAccentTimeline"/>
    <dgm:cxn modelId="{475D5C80-CA2C-4EC6-BDFC-4761336C8A31}" type="presParOf" srcId="{70D8486C-355C-304E-9A9A-A3429761C9D5}" destId="{0F6810FD-8EC8-BC43-B810-42A0379AF28C}" srcOrd="56" destOrd="0" presId="urn:microsoft.com/office/officeart/2008/layout/CircleAccentTimeline"/>
    <dgm:cxn modelId="{264AB8D2-956F-4D2C-9337-260C28695867}" type="presParOf" srcId="{70D8486C-355C-304E-9A9A-A3429761C9D5}" destId="{79F0B17F-948F-B64A-B95D-9A92EB0BE451}" srcOrd="57" destOrd="0" presId="urn:microsoft.com/office/officeart/2008/layout/CircleAccentTimeline"/>
    <dgm:cxn modelId="{827838B3-0FB4-4DAC-A22C-957F244F5A17}" type="presParOf" srcId="{70D8486C-355C-304E-9A9A-A3429761C9D5}" destId="{E442D816-261A-2D4E-83C2-3C38EC311693}" srcOrd="58" destOrd="0" presId="urn:microsoft.com/office/officeart/2008/layout/CircleAccentTimeline"/>
    <dgm:cxn modelId="{8DF5A154-F5FD-4630-A0DC-C0242F72140E}" type="presParOf" srcId="{E442D816-261A-2D4E-83C2-3C38EC311693}" destId="{9BD22808-1AA1-1D41-BE4C-4F02B310741F}" srcOrd="0" destOrd="0" presId="urn:microsoft.com/office/officeart/2008/layout/CircleAccentTimeline"/>
    <dgm:cxn modelId="{5686FAE9-6514-49EC-B884-8D0D98B9572A}" type="presParOf" srcId="{E442D816-261A-2D4E-83C2-3C38EC311693}" destId="{D7FBBD15-D59A-B342-8E49-1ED70FE3926A}" srcOrd="1" destOrd="0" presId="urn:microsoft.com/office/officeart/2008/layout/CircleAccentTimeline"/>
    <dgm:cxn modelId="{07AFFC6A-9492-4522-B066-7DD3EC7CF5AA}" type="presParOf" srcId="{E442D816-261A-2D4E-83C2-3C38EC311693}" destId="{3456B2D6-FD3C-0840-B882-DA120E0C5EA1}" srcOrd="2" destOrd="0" presId="urn:microsoft.com/office/officeart/2008/layout/CircleAccentTimeline"/>
    <dgm:cxn modelId="{254299CB-58BF-4B01-9989-90C355311148}" type="presParOf" srcId="{70D8486C-355C-304E-9A9A-A3429761C9D5}" destId="{F7C04294-4418-FD4D-BD32-7F77FDF97A39}" srcOrd="59" destOrd="0" presId="urn:microsoft.com/office/officeart/2008/layout/CircleAccentTimeline"/>
    <dgm:cxn modelId="{38A4479F-F524-46E6-8725-5BDADEA95557}" type="presParOf" srcId="{70D8486C-355C-304E-9A9A-A3429761C9D5}" destId="{7A80957C-DF34-2949-A4C3-532DDDB223FD}" srcOrd="6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AFAB4-3424-784A-9E6D-A3B921A626BF}">
      <dsp:nvSpPr>
        <dsp:cNvPr id="0" name=""/>
        <dsp:cNvSpPr/>
      </dsp:nvSpPr>
      <dsp:spPr>
        <a:xfrm flipH="1">
          <a:off x="313495" y="2243130"/>
          <a:ext cx="79045" cy="172462"/>
        </a:xfrm>
        <a:prstGeom prst="donut">
          <a:avLst>
            <a:gd name="adj" fmla="val 20000"/>
          </a:avLst>
        </a:prstGeom>
        <a:solidFill>
          <a:schemeClr val="bg1"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F26D0-3CE1-5B4E-B331-7A809021E311}">
      <dsp:nvSpPr>
        <dsp:cNvPr id="0" name=""/>
        <dsp:cNvSpPr/>
      </dsp:nvSpPr>
      <dsp:spPr>
        <a:xfrm rot="17700000">
          <a:off x="250760" y="1418461"/>
          <a:ext cx="860968" cy="41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0" rIns="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250760" y="1418461"/>
        <a:ext cx="860968" cy="414920"/>
      </dsp:txXfrm>
    </dsp:sp>
    <dsp:sp modelId="{F9DD3AC3-0237-8341-A6A2-05F787BE6630}">
      <dsp:nvSpPr>
        <dsp:cNvPr id="0" name=""/>
        <dsp:cNvSpPr/>
      </dsp:nvSpPr>
      <dsp:spPr>
        <a:xfrm>
          <a:off x="751483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88625E-C25A-0348-82C9-D57373905F36}">
      <dsp:nvSpPr>
        <dsp:cNvPr id="0" name=""/>
        <dsp:cNvSpPr/>
      </dsp:nvSpPr>
      <dsp:spPr>
        <a:xfrm rot="17700000">
          <a:off x="325705" y="2649977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Quiz 1 </a:t>
          </a:r>
        </a:p>
      </dsp:txBody>
      <dsp:txXfrm>
        <a:off x="325705" y="2649977"/>
        <a:ext cx="744778" cy="359104"/>
      </dsp:txXfrm>
    </dsp:sp>
    <dsp:sp modelId="{026F35BD-4199-894F-BF67-A280DA1EF98C}">
      <dsp:nvSpPr>
        <dsp:cNvPr id="0" name=""/>
        <dsp:cNvSpPr/>
      </dsp:nvSpPr>
      <dsp:spPr>
        <a:xfrm rot="17700000">
          <a:off x="791981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34E3D-18F9-E442-8241-D0DDF9E646CD}">
      <dsp:nvSpPr>
        <dsp:cNvPr id="0" name=""/>
        <dsp:cNvSpPr/>
      </dsp:nvSpPr>
      <dsp:spPr>
        <a:xfrm>
          <a:off x="1163095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1055804"/>
                <a:satOff val="-189"/>
                <a:lumOff val="-16"/>
                <a:alphaOff val="0"/>
                <a:shade val="51000"/>
                <a:satMod val="130000"/>
              </a:schemeClr>
            </a:gs>
            <a:gs pos="80000">
              <a:schemeClr val="accent2">
                <a:hueOff val="1055804"/>
                <a:satOff val="-189"/>
                <a:lumOff val="-16"/>
                <a:alphaOff val="0"/>
                <a:shade val="93000"/>
                <a:satMod val="130000"/>
              </a:schemeClr>
            </a:gs>
            <a:gs pos="100000">
              <a:schemeClr val="accent2">
                <a:hueOff val="1055804"/>
                <a:satOff val="-189"/>
                <a:lumOff val="-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FDD12-3A5D-DD40-83F5-9457CD7B30BD}">
      <dsp:nvSpPr>
        <dsp:cNvPr id="0" name=""/>
        <dsp:cNvSpPr/>
      </dsp:nvSpPr>
      <dsp:spPr>
        <a:xfrm rot="17700000">
          <a:off x="737317" y="2649977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Quiz 2 </a:t>
          </a:r>
          <a:endParaRPr lang="en-US" sz="1800" kern="1200" dirty="0"/>
        </a:p>
      </dsp:txBody>
      <dsp:txXfrm>
        <a:off x="737317" y="2649977"/>
        <a:ext cx="744778" cy="359104"/>
      </dsp:txXfrm>
    </dsp:sp>
    <dsp:sp modelId="{17EA1CB7-4DE2-7A41-A858-0E084391C398}">
      <dsp:nvSpPr>
        <dsp:cNvPr id="0" name=""/>
        <dsp:cNvSpPr/>
      </dsp:nvSpPr>
      <dsp:spPr>
        <a:xfrm rot="17700000">
          <a:off x="1203593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351E5-CF2E-C64C-812E-C81CFED20D29}">
      <dsp:nvSpPr>
        <dsp:cNvPr id="0" name=""/>
        <dsp:cNvSpPr/>
      </dsp:nvSpPr>
      <dsp:spPr>
        <a:xfrm>
          <a:off x="1574707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2111609"/>
                <a:satOff val="-377"/>
                <a:lumOff val="-33"/>
                <a:alphaOff val="0"/>
                <a:shade val="51000"/>
                <a:satMod val="130000"/>
              </a:schemeClr>
            </a:gs>
            <a:gs pos="80000">
              <a:schemeClr val="accent2">
                <a:hueOff val="2111609"/>
                <a:satOff val="-377"/>
                <a:lumOff val="-33"/>
                <a:alphaOff val="0"/>
                <a:shade val="93000"/>
                <a:satMod val="130000"/>
              </a:schemeClr>
            </a:gs>
            <a:gs pos="100000">
              <a:schemeClr val="accent2">
                <a:hueOff val="2111609"/>
                <a:satOff val="-377"/>
                <a:lumOff val="-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F7EB0-342B-B84A-817B-FE06188379E0}">
      <dsp:nvSpPr>
        <dsp:cNvPr id="0" name=""/>
        <dsp:cNvSpPr/>
      </dsp:nvSpPr>
      <dsp:spPr>
        <a:xfrm rot="17700000">
          <a:off x="1148929" y="2649977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Quiz 3</a:t>
          </a:r>
          <a:endParaRPr lang="en-US" sz="1800" kern="1200" dirty="0"/>
        </a:p>
      </dsp:txBody>
      <dsp:txXfrm>
        <a:off x="1148929" y="2649977"/>
        <a:ext cx="744778" cy="359104"/>
      </dsp:txXfrm>
    </dsp:sp>
    <dsp:sp modelId="{1F71F81B-9778-6441-BA4F-F3AF26727B9A}">
      <dsp:nvSpPr>
        <dsp:cNvPr id="0" name=""/>
        <dsp:cNvSpPr/>
      </dsp:nvSpPr>
      <dsp:spPr>
        <a:xfrm rot="17700000">
          <a:off x="1615205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7B6B9-89BF-B74A-B26F-E8EB16CD08A4}">
      <dsp:nvSpPr>
        <dsp:cNvPr id="0" name=""/>
        <dsp:cNvSpPr/>
      </dsp:nvSpPr>
      <dsp:spPr>
        <a:xfrm>
          <a:off x="1986319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3167413"/>
                <a:satOff val="-566"/>
                <a:lumOff val="-49"/>
                <a:alphaOff val="0"/>
                <a:shade val="51000"/>
                <a:satMod val="130000"/>
              </a:schemeClr>
            </a:gs>
            <a:gs pos="80000">
              <a:schemeClr val="accent2">
                <a:hueOff val="3167413"/>
                <a:satOff val="-566"/>
                <a:lumOff val="-49"/>
                <a:alphaOff val="0"/>
                <a:shade val="93000"/>
                <a:satMod val="130000"/>
              </a:schemeClr>
            </a:gs>
            <a:gs pos="100000">
              <a:schemeClr val="accent2">
                <a:hueOff val="3167413"/>
                <a:satOff val="-566"/>
                <a:lumOff val="-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04FB6-7905-A246-8EF4-B0961104083B}">
      <dsp:nvSpPr>
        <dsp:cNvPr id="0" name=""/>
        <dsp:cNvSpPr/>
      </dsp:nvSpPr>
      <dsp:spPr>
        <a:xfrm rot="17700000">
          <a:off x="1560542" y="2649977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Quiz 4</a:t>
          </a:r>
          <a:endParaRPr lang="en-US" sz="1800" kern="1200" dirty="0"/>
        </a:p>
      </dsp:txBody>
      <dsp:txXfrm>
        <a:off x="1560542" y="2649977"/>
        <a:ext cx="744778" cy="359104"/>
      </dsp:txXfrm>
    </dsp:sp>
    <dsp:sp modelId="{00240410-C3E3-B343-A9B9-F22E08BA3642}">
      <dsp:nvSpPr>
        <dsp:cNvPr id="0" name=""/>
        <dsp:cNvSpPr/>
      </dsp:nvSpPr>
      <dsp:spPr>
        <a:xfrm rot="17700000">
          <a:off x="2026817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A4CB5-A05E-DB43-808B-22411780054B}">
      <dsp:nvSpPr>
        <dsp:cNvPr id="0" name=""/>
        <dsp:cNvSpPr/>
      </dsp:nvSpPr>
      <dsp:spPr>
        <a:xfrm>
          <a:off x="2397931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4223218"/>
                <a:satOff val="-755"/>
                <a:lumOff val="-65"/>
                <a:alphaOff val="0"/>
                <a:shade val="51000"/>
                <a:satMod val="130000"/>
              </a:schemeClr>
            </a:gs>
            <a:gs pos="80000">
              <a:schemeClr val="accent2">
                <a:hueOff val="4223218"/>
                <a:satOff val="-755"/>
                <a:lumOff val="-65"/>
                <a:alphaOff val="0"/>
                <a:shade val="93000"/>
                <a:satMod val="130000"/>
              </a:schemeClr>
            </a:gs>
            <a:gs pos="100000">
              <a:schemeClr val="accent2">
                <a:hueOff val="4223218"/>
                <a:satOff val="-755"/>
                <a:lumOff val="-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C971C4-1435-5F49-AA6E-A57A06141D81}">
      <dsp:nvSpPr>
        <dsp:cNvPr id="0" name=""/>
        <dsp:cNvSpPr/>
      </dsp:nvSpPr>
      <dsp:spPr>
        <a:xfrm rot="17700000">
          <a:off x="1972154" y="2649977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Quiz 5</a:t>
          </a:r>
          <a:endParaRPr lang="en-US" sz="1800" kern="1200" dirty="0"/>
        </a:p>
      </dsp:txBody>
      <dsp:txXfrm>
        <a:off x="1972154" y="2649977"/>
        <a:ext cx="744778" cy="359104"/>
      </dsp:txXfrm>
    </dsp:sp>
    <dsp:sp modelId="{2C616481-5E75-D344-B347-B2DA1B54EC3F}">
      <dsp:nvSpPr>
        <dsp:cNvPr id="0" name=""/>
        <dsp:cNvSpPr/>
      </dsp:nvSpPr>
      <dsp:spPr>
        <a:xfrm rot="17700000">
          <a:off x="2438429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223B2-CBE9-954C-AB78-40685D1D833C}">
      <dsp:nvSpPr>
        <dsp:cNvPr id="0" name=""/>
        <dsp:cNvSpPr/>
      </dsp:nvSpPr>
      <dsp:spPr>
        <a:xfrm>
          <a:off x="2809543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5279022"/>
                <a:satOff val="-944"/>
                <a:lumOff val="-82"/>
                <a:alphaOff val="0"/>
                <a:shade val="51000"/>
                <a:satMod val="130000"/>
              </a:schemeClr>
            </a:gs>
            <a:gs pos="80000">
              <a:schemeClr val="accent2">
                <a:hueOff val="5279022"/>
                <a:satOff val="-944"/>
                <a:lumOff val="-82"/>
                <a:alphaOff val="0"/>
                <a:shade val="93000"/>
                <a:satMod val="130000"/>
              </a:schemeClr>
            </a:gs>
            <a:gs pos="100000">
              <a:schemeClr val="accent2">
                <a:hueOff val="5279022"/>
                <a:satOff val="-944"/>
                <a:lumOff val="-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68343-FAD7-E64B-83B5-900A042CC41C}">
      <dsp:nvSpPr>
        <dsp:cNvPr id="0" name=""/>
        <dsp:cNvSpPr/>
      </dsp:nvSpPr>
      <dsp:spPr>
        <a:xfrm rot="17700000">
          <a:off x="2832801" y="1433231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Quiz Pre Test study plan</a:t>
          </a:r>
          <a:endParaRPr lang="en-US" sz="1000" kern="1200" dirty="0"/>
        </a:p>
      </dsp:txBody>
      <dsp:txXfrm>
        <a:off x="2832801" y="1433231"/>
        <a:ext cx="744778" cy="359104"/>
      </dsp:txXfrm>
    </dsp:sp>
    <dsp:sp modelId="{AEDD4B94-F386-0D43-AFC4-54B638AB6563}">
      <dsp:nvSpPr>
        <dsp:cNvPr id="0" name=""/>
        <dsp:cNvSpPr/>
      </dsp:nvSpPr>
      <dsp:spPr>
        <a:xfrm rot="17700000">
          <a:off x="2850041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31D0A-3987-1140-9400-0B2655FF15F9}">
      <dsp:nvSpPr>
        <dsp:cNvPr id="0" name=""/>
        <dsp:cNvSpPr/>
      </dsp:nvSpPr>
      <dsp:spPr>
        <a:xfrm>
          <a:off x="3221211" y="1979755"/>
          <a:ext cx="692591" cy="69259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98DC2-BB9F-BB4A-8570-D6E45A14E03F}">
      <dsp:nvSpPr>
        <dsp:cNvPr id="0" name=""/>
        <dsp:cNvSpPr/>
      </dsp:nvSpPr>
      <dsp:spPr>
        <a:xfrm rot="17700000">
          <a:off x="3371436" y="1335289"/>
          <a:ext cx="1222412" cy="57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Biology Test 1</a:t>
          </a:r>
          <a:endParaRPr lang="en-US" sz="800" kern="1200" dirty="0"/>
        </a:p>
      </dsp:txBody>
      <dsp:txXfrm>
        <a:off x="3371436" y="1335289"/>
        <a:ext cx="1222412" cy="570020"/>
      </dsp:txXfrm>
    </dsp:sp>
    <dsp:sp modelId="{1F9A8037-8CEB-8D4A-BC5D-57F47E9FF0BD}">
      <dsp:nvSpPr>
        <dsp:cNvPr id="0" name=""/>
        <dsp:cNvSpPr/>
      </dsp:nvSpPr>
      <dsp:spPr>
        <a:xfrm>
          <a:off x="4112632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6334826"/>
                <a:satOff val="-1132"/>
                <a:lumOff val="-98"/>
                <a:alphaOff val="0"/>
                <a:shade val="51000"/>
                <a:satMod val="130000"/>
              </a:schemeClr>
            </a:gs>
            <a:gs pos="80000">
              <a:schemeClr val="accent2">
                <a:hueOff val="6334826"/>
                <a:satOff val="-1132"/>
                <a:lumOff val="-98"/>
                <a:alphaOff val="0"/>
                <a:shade val="93000"/>
                <a:satMod val="130000"/>
              </a:schemeClr>
            </a:gs>
            <a:gs pos="100000">
              <a:schemeClr val="accent2">
                <a:hueOff val="6334826"/>
                <a:satOff val="-1132"/>
                <a:lumOff val="-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9CE69-D86E-674D-BDAC-61CE23ECAE78}">
      <dsp:nvSpPr>
        <dsp:cNvPr id="0" name=""/>
        <dsp:cNvSpPr/>
      </dsp:nvSpPr>
      <dsp:spPr>
        <a:xfrm rot="17700000">
          <a:off x="4062155" y="1712371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Post Test reflect</a:t>
          </a:r>
          <a:endParaRPr lang="en-US" sz="1400" kern="1200" dirty="0"/>
        </a:p>
      </dsp:txBody>
      <dsp:txXfrm>
        <a:off x="4062155" y="1712371"/>
        <a:ext cx="744778" cy="359104"/>
      </dsp:txXfrm>
    </dsp:sp>
    <dsp:sp modelId="{6BB85D12-E2B7-5546-8185-0AE14F9533D0}">
      <dsp:nvSpPr>
        <dsp:cNvPr id="0" name=""/>
        <dsp:cNvSpPr/>
      </dsp:nvSpPr>
      <dsp:spPr>
        <a:xfrm rot="17700000">
          <a:off x="4153130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EF861-09B7-014C-83E2-3E1B1C8980AA}">
      <dsp:nvSpPr>
        <dsp:cNvPr id="0" name=""/>
        <dsp:cNvSpPr/>
      </dsp:nvSpPr>
      <dsp:spPr>
        <a:xfrm>
          <a:off x="4524244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7390630"/>
                <a:satOff val="-1321"/>
                <a:lumOff val="-114"/>
                <a:alphaOff val="0"/>
                <a:shade val="51000"/>
                <a:satMod val="130000"/>
              </a:schemeClr>
            </a:gs>
            <a:gs pos="80000">
              <a:schemeClr val="accent2">
                <a:hueOff val="7390630"/>
                <a:satOff val="-1321"/>
                <a:lumOff val="-114"/>
                <a:alphaOff val="0"/>
                <a:shade val="93000"/>
                <a:satMod val="130000"/>
              </a:schemeClr>
            </a:gs>
            <a:gs pos="100000">
              <a:schemeClr val="accent2">
                <a:hueOff val="7390630"/>
                <a:satOff val="-1321"/>
                <a:lumOff val="-1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D3244-6E11-0243-9CBE-15C90945C716}">
      <dsp:nvSpPr>
        <dsp:cNvPr id="0" name=""/>
        <dsp:cNvSpPr/>
      </dsp:nvSpPr>
      <dsp:spPr>
        <a:xfrm rot="17700000">
          <a:off x="4098466" y="2649977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Quiz 6</a:t>
          </a:r>
          <a:endParaRPr lang="en-US" sz="1800" kern="1200" dirty="0"/>
        </a:p>
      </dsp:txBody>
      <dsp:txXfrm>
        <a:off x="4098466" y="2649977"/>
        <a:ext cx="744778" cy="359104"/>
      </dsp:txXfrm>
    </dsp:sp>
    <dsp:sp modelId="{30EBFD74-7C22-6C4E-8F3E-30D7F424164C}">
      <dsp:nvSpPr>
        <dsp:cNvPr id="0" name=""/>
        <dsp:cNvSpPr/>
      </dsp:nvSpPr>
      <dsp:spPr>
        <a:xfrm rot="17700000">
          <a:off x="4564742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8F20E-C11D-6C43-85FD-658428B840ED}">
      <dsp:nvSpPr>
        <dsp:cNvPr id="0" name=""/>
        <dsp:cNvSpPr/>
      </dsp:nvSpPr>
      <dsp:spPr>
        <a:xfrm>
          <a:off x="4935856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8446436"/>
                <a:satOff val="-1510"/>
                <a:lumOff val="-131"/>
                <a:alphaOff val="0"/>
                <a:shade val="51000"/>
                <a:satMod val="130000"/>
              </a:schemeClr>
            </a:gs>
            <a:gs pos="80000">
              <a:schemeClr val="accent2">
                <a:hueOff val="8446436"/>
                <a:satOff val="-1510"/>
                <a:lumOff val="-131"/>
                <a:alphaOff val="0"/>
                <a:shade val="93000"/>
                <a:satMod val="130000"/>
              </a:schemeClr>
            </a:gs>
            <a:gs pos="100000">
              <a:schemeClr val="accent2">
                <a:hueOff val="8446436"/>
                <a:satOff val="-1510"/>
                <a:lumOff val="-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E5CA4-02FF-A741-AA4D-36AC46FA9967}">
      <dsp:nvSpPr>
        <dsp:cNvPr id="0" name=""/>
        <dsp:cNvSpPr/>
      </dsp:nvSpPr>
      <dsp:spPr>
        <a:xfrm rot="17700000">
          <a:off x="4510079" y="2649977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Quiz 7</a:t>
          </a:r>
          <a:endParaRPr lang="en-US" sz="1800" kern="1200" dirty="0"/>
        </a:p>
      </dsp:txBody>
      <dsp:txXfrm>
        <a:off x="4510079" y="2649977"/>
        <a:ext cx="744778" cy="359104"/>
      </dsp:txXfrm>
    </dsp:sp>
    <dsp:sp modelId="{0C6AFE01-4BA9-2049-99AF-45749E65632D}">
      <dsp:nvSpPr>
        <dsp:cNvPr id="0" name=""/>
        <dsp:cNvSpPr/>
      </dsp:nvSpPr>
      <dsp:spPr>
        <a:xfrm rot="17700000">
          <a:off x="4976354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48A60-05AF-3E40-85BD-71621A1D8F12}">
      <dsp:nvSpPr>
        <dsp:cNvPr id="0" name=""/>
        <dsp:cNvSpPr/>
      </dsp:nvSpPr>
      <dsp:spPr>
        <a:xfrm>
          <a:off x="5347468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9502239"/>
                <a:satOff val="-1699"/>
                <a:lumOff val="-147"/>
                <a:alphaOff val="0"/>
                <a:shade val="51000"/>
                <a:satMod val="130000"/>
              </a:schemeClr>
            </a:gs>
            <a:gs pos="80000">
              <a:schemeClr val="accent2">
                <a:hueOff val="9502239"/>
                <a:satOff val="-1699"/>
                <a:lumOff val="-147"/>
                <a:alphaOff val="0"/>
                <a:shade val="93000"/>
                <a:satMod val="130000"/>
              </a:schemeClr>
            </a:gs>
            <a:gs pos="100000">
              <a:schemeClr val="accent2">
                <a:hueOff val="9502239"/>
                <a:satOff val="-1699"/>
                <a:lumOff val="-1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FE7F05-1EA2-174C-8078-5326B9147CF3}">
      <dsp:nvSpPr>
        <dsp:cNvPr id="0" name=""/>
        <dsp:cNvSpPr/>
      </dsp:nvSpPr>
      <dsp:spPr>
        <a:xfrm rot="17700000">
          <a:off x="4921691" y="2649977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Quiz 8</a:t>
          </a:r>
          <a:endParaRPr lang="en-US" sz="1800" kern="1200" dirty="0"/>
        </a:p>
      </dsp:txBody>
      <dsp:txXfrm>
        <a:off x="4921691" y="2649977"/>
        <a:ext cx="744778" cy="359104"/>
      </dsp:txXfrm>
    </dsp:sp>
    <dsp:sp modelId="{C7448728-2580-B64B-9056-F6A7B8C413A3}">
      <dsp:nvSpPr>
        <dsp:cNvPr id="0" name=""/>
        <dsp:cNvSpPr/>
      </dsp:nvSpPr>
      <dsp:spPr>
        <a:xfrm rot="17700000">
          <a:off x="5387966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4D937-2FF5-D348-8730-81305FDEC9CE}">
      <dsp:nvSpPr>
        <dsp:cNvPr id="0" name=""/>
        <dsp:cNvSpPr/>
      </dsp:nvSpPr>
      <dsp:spPr>
        <a:xfrm>
          <a:off x="5896669" y="204359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10558044"/>
                <a:satOff val="-1887"/>
                <a:lumOff val="-163"/>
                <a:alphaOff val="0"/>
                <a:shade val="51000"/>
                <a:satMod val="130000"/>
              </a:schemeClr>
            </a:gs>
            <a:gs pos="80000">
              <a:schemeClr val="accent2">
                <a:hueOff val="10558044"/>
                <a:satOff val="-1887"/>
                <a:lumOff val="-163"/>
                <a:alphaOff val="0"/>
                <a:shade val="93000"/>
                <a:satMod val="130000"/>
              </a:schemeClr>
            </a:gs>
            <a:gs pos="100000">
              <a:schemeClr val="accent2">
                <a:hueOff val="10558044"/>
                <a:satOff val="-1887"/>
                <a:lumOff val="-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78852-8343-FB40-8F8F-EE05208ACAE2}">
      <dsp:nvSpPr>
        <dsp:cNvPr id="0" name=""/>
        <dsp:cNvSpPr/>
      </dsp:nvSpPr>
      <dsp:spPr>
        <a:xfrm rot="17700000">
          <a:off x="5411869" y="2419668"/>
          <a:ext cx="862823" cy="607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* Quiz 9</a:t>
          </a:r>
          <a:endParaRPr lang="en-US" sz="1800" kern="1200" dirty="0"/>
        </a:p>
      </dsp:txBody>
      <dsp:txXfrm>
        <a:off x="5411869" y="2419668"/>
        <a:ext cx="862823" cy="607683"/>
      </dsp:txXfrm>
    </dsp:sp>
    <dsp:sp modelId="{9003EDF6-9EBC-7E4C-B6DF-BD3CD18A3353}">
      <dsp:nvSpPr>
        <dsp:cNvPr id="0" name=""/>
        <dsp:cNvSpPr/>
      </dsp:nvSpPr>
      <dsp:spPr>
        <a:xfrm rot="17700000">
          <a:off x="5937167" y="154362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135D0-660C-5949-860C-408CF206A322}">
      <dsp:nvSpPr>
        <dsp:cNvPr id="0" name=""/>
        <dsp:cNvSpPr/>
      </dsp:nvSpPr>
      <dsp:spPr>
        <a:xfrm>
          <a:off x="6411148" y="2022273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11613848"/>
                <a:satOff val="-2076"/>
                <a:lumOff val="-180"/>
                <a:alphaOff val="0"/>
                <a:shade val="51000"/>
                <a:satMod val="130000"/>
              </a:schemeClr>
            </a:gs>
            <a:gs pos="80000">
              <a:schemeClr val="accent2">
                <a:hueOff val="11613848"/>
                <a:satOff val="-2076"/>
                <a:lumOff val="-180"/>
                <a:alphaOff val="0"/>
                <a:shade val="93000"/>
                <a:satMod val="130000"/>
              </a:schemeClr>
            </a:gs>
            <a:gs pos="100000">
              <a:schemeClr val="accent2">
                <a:hueOff val="11613848"/>
                <a:satOff val="-2076"/>
                <a:lumOff val="-1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11B6E5-2A05-E049-BE24-85AE6157D597}">
      <dsp:nvSpPr>
        <dsp:cNvPr id="0" name=""/>
        <dsp:cNvSpPr/>
      </dsp:nvSpPr>
      <dsp:spPr>
        <a:xfrm rot="17700000">
          <a:off x="5822679" y="2463635"/>
          <a:ext cx="968597" cy="48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*Quiz 10</a:t>
          </a:r>
          <a:endParaRPr lang="en-US" sz="1800" kern="1200" dirty="0"/>
        </a:p>
      </dsp:txBody>
      <dsp:txXfrm>
        <a:off x="5822679" y="2463635"/>
        <a:ext cx="968597" cy="481737"/>
      </dsp:txXfrm>
    </dsp:sp>
    <dsp:sp modelId="{850BD02C-7416-8744-A0F9-E6594BE4CDCA}">
      <dsp:nvSpPr>
        <dsp:cNvPr id="0" name=""/>
        <dsp:cNvSpPr/>
      </dsp:nvSpPr>
      <dsp:spPr>
        <a:xfrm rot="17700000">
          <a:off x="6451646" y="1522302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F41E9-37E6-6E4A-B557-502BF71DDD72}">
      <dsp:nvSpPr>
        <dsp:cNvPr id="0" name=""/>
        <dsp:cNvSpPr/>
      </dsp:nvSpPr>
      <dsp:spPr>
        <a:xfrm>
          <a:off x="6822815" y="1983065"/>
          <a:ext cx="692591" cy="69259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82274-3EC2-9D46-8EFA-6B97126610A4}">
      <dsp:nvSpPr>
        <dsp:cNvPr id="0" name=""/>
        <dsp:cNvSpPr/>
      </dsp:nvSpPr>
      <dsp:spPr>
        <a:xfrm rot="17700000">
          <a:off x="6907515" y="1288100"/>
          <a:ext cx="860968" cy="41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Biology Test 2</a:t>
          </a:r>
          <a:endParaRPr lang="en-US" sz="1800" kern="1200" dirty="0"/>
        </a:p>
      </dsp:txBody>
      <dsp:txXfrm>
        <a:off x="6907515" y="1288100"/>
        <a:ext cx="860968" cy="414920"/>
      </dsp:txXfrm>
    </dsp:sp>
    <dsp:sp modelId="{9BD22808-1AA1-1D41-BE4C-4F02B310741F}">
      <dsp:nvSpPr>
        <dsp:cNvPr id="0" name=""/>
        <dsp:cNvSpPr/>
      </dsp:nvSpPr>
      <dsp:spPr>
        <a:xfrm>
          <a:off x="7567576" y="2149611"/>
          <a:ext cx="359499" cy="359499"/>
        </a:xfrm>
        <a:prstGeom prst="ellipse">
          <a:avLst/>
        </a:prstGeom>
        <a:gradFill rotWithShape="0">
          <a:gsLst>
            <a:gs pos="0">
              <a:schemeClr val="accent2">
                <a:hueOff val="12669652"/>
                <a:satOff val="-2265"/>
                <a:lumOff val="-196"/>
                <a:alphaOff val="0"/>
                <a:shade val="51000"/>
                <a:satMod val="130000"/>
              </a:schemeClr>
            </a:gs>
            <a:gs pos="80000">
              <a:schemeClr val="accent2">
                <a:hueOff val="12669652"/>
                <a:satOff val="-2265"/>
                <a:lumOff val="-196"/>
                <a:alphaOff val="0"/>
                <a:shade val="93000"/>
                <a:satMod val="130000"/>
              </a:schemeClr>
            </a:gs>
            <a:gs pos="100000">
              <a:schemeClr val="accent2">
                <a:hueOff val="12669652"/>
                <a:satOff val="-2265"/>
                <a:lumOff val="-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BBD15-D59A-B342-8E49-1ED70FE3926A}">
      <dsp:nvSpPr>
        <dsp:cNvPr id="0" name=""/>
        <dsp:cNvSpPr/>
      </dsp:nvSpPr>
      <dsp:spPr>
        <a:xfrm rot="17700000">
          <a:off x="7498194" y="1827117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Post Test reflect</a:t>
          </a:r>
          <a:endParaRPr lang="en-US" sz="1400" kern="1200" dirty="0"/>
        </a:p>
      </dsp:txBody>
      <dsp:txXfrm>
        <a:off x="7498194" y="1827117"/>
        <a:ext cx="744778" cy="359104"/>
      </dsp:txXfrm>
    </dsp:sp>
    <dsp:sp modelId="{3456B2D6-FD3C-0840-B882-DA120E0C5EA1}">
      <dsp:nvSpPr>
        <dsp:cNvPr id="0" name=""/>
        <dsp:cNvSpPr/>
      </dsp:nvSpPr>
      <dsp:spPr>
        <a:xfrm rot="17700000">
          <a:off x="7608074" y="1649640"/>
          <a:ext cx="744778" cy="3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81241-DC1F-4A4A-A0B7-480C49462C8D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A9F2-F7D7-47FE-99DA-76DF349BF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84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70A49-49A7-42A1-B81E-BC9EAA13CE44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30BBD-9655-43A6-BD8A-D13A17E0C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14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supplement this with explicit skills such as strategies</a:t>
            </a:r>
            <a:r>
              <a:rPr lang="en-US" baseline="0" dirty="0" smtClean="0"/>
              <a:t> for successfully answering multiple choice questions and decoding the state describe explain in exam style questions</a:t>
            </a:r>
          </a:p>
          <a:p>
            <a:endParaRPr lang="en-US" baseline="0" dirty="0" smtClean="0"/>
          </a:p>
          <a:p>
            <a:pPr lvl="0"/>
            <a:r>
              <a:rPr lang="en-A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key words;</a:t>
            </a:r>
          </a:p>
          <a:p>
            <a:pPr lvl="0"/>
            <a:r>
              <a:rPr lang="en-A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Underline or highlight the qualifiers;</a:t>
            </a:r>
          </a:p>
          <a:p>
            <a:pPr lvl="0"/>
            <a:r>
              <a:rPr lang="en-A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which answers are definitely not correct;</a:t>
            </a:r>
          </a:p>
          <a:p>
            <a:pPr lvl="0"/>
            <a:r>
              <a:rPr lang="en-A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which answers are correct</a:t>
            </a:r>
          </a:p>
          <a:p>
            <a:pPr lvl="0"/>
            <a:r>
              <a:rPr lang="en-A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which of the correct answers is the </a:t>
            </a:r>
            <a:r>
              <a:rPr lang="en-AU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one</a:t>
            </a:r>
          </a:p>
          <a:p>
            <a:pPr lvl="0"/>
            <a:endParaRPr lang="en-AU" sz="11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1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to declare as a fact. Usually state questions are testing:</a:t>
            </a:r>
            <a:endParaRPr lang="en-AU" dirty="0" smtClean="0">
              <a:effectLst/>
            </a:endParaRPr>
          </a:p>
          <a:p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KU1 “Consistently demonstrates a deep and broad knowledge and understanding of a range of biological concepts.”</a:t>
            </a:r>
          </a:p>
          <a:p>
            <a:endParaRPr lang="en-AU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1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to state as fact then provide characteristics and features. Usually describe questions are possibly testing </a:t>
            </a:r>
            <a:endParaRPr lang="en-AU" dirty="0" smtClean="0">
              <a:effectLst/>
            </a:endParaRPr>
          </a:p>
          <a:p>
            <a:pPr rtl="0"/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KU1 “Consistently demonstrates a deep and broad knowledge and understanding of a range of biological concepts.”  </a:t>
            </a:r>
            <a:endParaRPr lang="en-AU" dirty="0" smtClean="0">
              <a:effectLst/>
            </a:endParaRPr>
          </a:p>
          <a:p>
            <a:pPr rtl="0"/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A2 “Uses appropriate biological terms, conventions, formulae, and equations highly effectively.” </a:t>
            </a:r>
            <a:endParaRPr lang="en-AU" dirty="0" smtClean="0">
              <a:effectLst/>
            </a:endParaRPr>
          </a:p>
          <a:p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KU3 “Uses a variety of formats to communicate knowledge and understanding of biology coherently and highly effectively.”</a:t>
            </a:r>
          </a:p>
          <a:p>
            <a:pPr rtl="0"/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 </a:t>
            </a:r>
            <a:endParaRPr lang="en-AU" dirty="0" smtClean="0">
              <a:effectLst/>
            </a:endParaRPr>
          </a:p>
          <a:p>
            <a:pPr rtl="0"/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means to give a sufficiently detailed account that relates cause and effect, which makes the relationships between things evident, to provide why and/or how. Should contain the BECAUSE. Explain questions could be testing any of (but not limited to) the following:</a:t>
            </a:r>
            <a:endParaRPr lang="en-AU" dirty="0" smtClean="0">
              <a:effectLst/>
            </a:endParaRPr>
          </a:p>
          <a:p>
            <a:pPr rtl="0"/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KU1 Consistently demonstrates a deep and broad knowledge and understanding of a range of biological concepts.</a:t>
            </a:r>
            <a:endParaRPr lang="en-AU" dirty="0" smtClean="0">
              <a:effectLst/>
            </a:endParaRPr>
          </a:p>
          <a:p>
            <a:pPr rtl="0"/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KU2 Uses knowledge of biology perceptively and logically to understand and explain social or environmental issues.</a:t>
            </a:r>
            <a:endParaRPr lang="en-AU" dirty="0" smtClean="0">
              <a:effectLst/>
            </a:endParaRPr>
          </a:p>
          <a:p>
            <a:pPr rtl="0"/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AE1 Critically and systematically analyses data and their connections with concepts, to formulate logical and perceptive conclusions and make relevant predictions.</a:t>
            </a:r>
            <a:endParaRPr lang="en-AU" dirty="0" smtClean="0">
              <a:effectLst/>
            </a:endParaRPr>
          </a:p>
          <a:p>
            <a:pPr rtl="0"/>
            <a:r>
              <a:rPr lang="en-AU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A1 Applies biological concepts and evidence from investigations to suggest solutions to complex problems in new and familiar contexts.</a:t>
            </a:r>
            <a:endParaRPr lang="en-AU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of all I sort data according to the grades achieved in the final exam.</a:t>
            </a:r>
          </a:p>
          <a:p>
            <a:endParaRPr lang="en-US" dirty="0" smtClean="0"/>
          </a:p>
          <a:p>
            <a:r>
              <a:rPr lang="en-US" dirty="0" smtClean="0"/>
              <a:t>You can see even the most high achieving students have had drops in their test grades from the school</a:t>
            </a:r>
            <a:r>
              <a:rPr lang="en-US" baseline="0" dirty="0" smtClean="0"/>
              <a:t> assessed test.</a:t>
            </a:r>
          </a:p>
          <a:p>
            <a:endParaRPr lang="en-US" baseline="0" dirty="0" smtClean="0"/>
          </a:p>
          <a:p>
            <a:r>
              <a:rPr lang="en-US" dirty="0" smtClean="0"/>
              <a:t>Test according to the 4 themes of biology macromolecules,</a:t>
            </a:r>
            <a:r>
              <a:rPr lang="en-US" baseline="0" dirty="0" smtClean="0"/>
              <a:t> cells, organisms and ecosystems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of all I sort data according to the grades achieved in the final exam.</a:t>
            </a:r>
          </a:p>
          <a:p>
            <a:endParaRPr lang="en-US" dirty="0" smtClean="0"/>
          </a:p>
          <a:p>
            <a:r>
              <a:rPr lang="en-US" dirty="0" smtClean="0"/>
              <a:t>You can see even the most high achieving students have had drops in their test grades from the school</a:t>
            </a:r>
            <a:r>
              <a:rPr lang="en-US" baseline="0" dirty="0" smtClean="0"/>
              <a:t> assessed test.</a:t>
            </a:r>
          </a:p>
          <a:p>
            <a:endParaRPr lang="en-US" baseline="0" dirty="0" smtClean="0"/>
          </a:p>
          <a:p>
            <a:r>
              <a:rPr lang="en-US" dirty="0" smtClean="0"/>
              <a:t>Test according to the 4 themes of biology macromolecules,</a:t>
            </a:r>
            <a:r>
              <a:rPr lang="en-US" baseline="0" dirty="0" smtClean="0"/>
              <a:t> cells, organisms and ecosystems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2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2.jp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olecule">
    <p:bg>
      <p:bgPr>
        <a:solidFill>
          <a:srgbClr val="E14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24"/>
            <a:ext cx="9144000" cy="1615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6" y="1837387"/>
            <a:ext cx="5799353" cy="9601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6" y="2837160"/>
            <a:ext cx="5223287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E45034"/>
              </a:clrFrom>
              <a:clrTo>
                <a:srgbClr val="E4503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33956" y="1351104"/>
            <a:ext cx="3510421" cy="4363896"/>
          </a:xfrm>
          <a:prstGeom prst="rect">
            <a:avLst/>
          </a:prstGeom>
        </p:spPr>
      </p:pic>
      <p:sp>
        <p:nvSpPr>
          <p:cNvPr id="7" name="Isosceles Triangle 6"/>
          <p:cNvSpPr/>
          <p:nvPr userDrawn="1"/>
        </p:nvSpPr>
        <p:spPr>
          <a:xfrm rot="3000000">
            <a:off x="5420299" y="4504998"/>
            <a:ext cx="775532" cy="1125345"/>
          </a:xfrm>
          <a:prstGeom prst="triangle">
            <a:avLst/>
          </a:prstGeom>
          <a:solidFill>
            <a:srgbClr val="E14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32779" y="4873726"/>
            <a:ext cx="5159301" cy="699110"/>
            <a:chOff x="132777" y="6051837"/>
            <a:chExt cx="5159301" cy="83893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777" y="6656702"/>
              <a:ext cx="1846935" cy="2340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0325" y="6051837"/>
              <a:ext cx="719390" cy="82669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8259" y="6072160"/>
              <a:ext cx="493819" cy="775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5095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rgbClr val="E14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699792" y="1756762"/>
            <a:ext cx="6336704" cy="3477002"/>
            <a:chOff x="2699790" y="2108113"/>
            <a:chExt cx="6336704" cy="4172401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699790" y="2108113"/>
              <a:ext cx="3312368" cy="2271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300" dirty="0" smtClean="0">
                  <a:solidFill>
                    <a:schemeClr val="bg1"/>
                  </a:solidFill>
                </a:rPr>
                <a:t>Address:</a:t>
              </a:r>
            </a:p>
            <a:p>
              <a:r>
                <a:rPr lang="en-AU" sz="1300" dirty="0" smtClean="0">
                  <a:solidFill>
                    <a:schemeClr val="bg1"/>
                  </a:solidFill>
                </a:rPr>
                <a:t>Australian Science &amp; Mathematics School</a:t>
              </a:r>
            </a:p>
            <a:p>
              <a:r>
                <a:rPr lang="en-AU" sz="1300" dirty="0" smtClean="0">
                  <a:solidFill>
                    <a:schemeClr val="bg1"/>
                  </a:solidFill>
                </a:rPr>
                <a:t>Flinders University</a:t>
              </a:r>
            </a:p>
            <a:p>
              <a:r>
                <a:rPr lang="en-AU" sz="1300" dirty="0" smtClean="0">
                  <a:solidFill>
                    <a:schemeClr val="bg1"/>
                  </a:solidFill>
                </a:rPr>
                <a:t>Sturt</a:t>
              </a:r>
              <a:r>
                <a:rPr lang="en-AU" sz="1300" baseline="0" dirty="0" smtClean="0">
                  <a:solidFill>
                    <a:schemeClr val="bg1"/>
                  </a:solidFill>
                </a:rPr>
                <a:t> Road, Bedford Park</a:t>
              </a:r>
            </a:p>
            <a:p>
              <a:r>
                <a:rPr lang="en-AU" sz="1300" baseline="0" dirty="0" smtClean="0">
                  <a:solidFill>
                    <a:schemeClr val="bg1"/>
                  </a:solidFill>
                </a:rPr>
                <a:t>South Australia 5042</a:t>
              </a:r>
            </a:p>
            <a:p>
              <a:endParaRPr lang="en-AU" sz="1300" baseline="0" dirty="0" smtClean="0">
                <a:solidFill>
                  <a:schemeClr val="bg1"/>
                </a:solidFill>
              </a:endParaRPr>
            </a:p>
            <a:p>
              <a:r>
                <a:rPr lang="en-AU" sz="1300" baseline="0" dirty="0" smtClean="0">
                  <a:solidFill>
                    <a:schemeClr val="bg1"/>
                  </a:solidFill>
                </a:rPr>
                <a:t>Telephone: +61 8 8201 5686</a:t>
              </a:r>
            </a:p>
            <a:p>
              <a:r>
                <a:rPr lang="en-AU" sz="1300" baseline="0" dirty="0" smtClean="0">
                  <a:solidFill>
                    <a:schemeClr val="bg1"/>
                  </a:solidFill>
                </a:rPr>
                <a:t>Facsimile: +61 8 8201 5685</a:t>
              </a:r>
            </a:p>
            <a:p>
              <a:r>
                <a:rPr lang="en-AU" sz="1300" baseline="0" dirty="0" smtClean="0">
                  <a:solidFill>
                    <a:schemeClr val="bg1"/>
                  </a:solidFill>
                </a:rPr>
                <a:t>Email: info@asms.sa.edu.au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244703" y="4465911"/>
              <a:ext cx="2791791" cy="997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South Australian Department</a:t>
              </a:r>
            </a:p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for Education and Child Development</a:t>
              </a:r>
            </a:p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T/A South Australian Government Schools</a:t>
              </a:r>
            </a:p>
            <a:p>
              <a:pPr algn="r"/>
              <a:r>
                <a:rPr lang="en-US" sz="1200" dirty="0" smtClean="0">
                  <a:solidFill>
                    <a:schemeClr val="bg1"/>
                  </a:solidFill>
                </a:rPr>
                <a:t>CRICOS provider number 00018A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372199" y="2213194"/>
              <a:ext cx="2557782" cy="19994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EA4834"/>
                </a:clrFrom>
                <a:clrTo>
                  <a:srgbClr val="EA483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524" y="4637495"/>
              <a:ext cx="2945594" cy="164301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" y="1613416"/>
            <a:ext cx="2174794" cy="4101584"/>
            <a:chOff x="1" y="1936097"/>
            <a:chExt cx="2174794" cy="4921901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" y="1936097"/>
              <a:ext cx="2174794" cy="49219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7" y="3083359"/>
              <a:ext cx="1079758" cy="134261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725065" y="4915286"/>
            <a:ext cx="6228763" cy="688908"/>
            <a:chOff x="2775611" y="5885873"/>
            <a:chExt cx="6228763" cy="826690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611" y="6453330"/>
              <a:ext cx="1846935" cy="2340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2621" y="5885873"/>
              <a:ext cx="719390" cy="82669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555" y="5934871"/>
              <a:ext cx="493819" cy="775479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24"/>
            <a:ext cx="91440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021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v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369"/>
            <a:ext cx="5513840" cy="390218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27585" y="4897728"/>
            <a:ext cx="8064898" cy="66007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27585" y="4057633"/>
            <a:ext cx="8064898" cy="7800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7710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99791" y="-263"/>
            <a:ext cx="6438913" cy="4154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897728"/>
            <a:ext cx="8064898" cy="66007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057633"/>
            <a:ext cx="8064898" cy="7800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2588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28865"/>
            <a:ext cx="7992889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333501"/>
            <a:ext cx="3874792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7689" y="1333501"/>
            <a:ext cx="3874792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236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3397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28865"/>
            <a:ext cx="7992889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279262"/>
            <a:ext cx="3888432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812396"/>
            <a:ext cx="3888432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1279262"/>
            <a:ext cx="3888432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1812396"/>
            <a:ext cx="3882702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236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4517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592" y="228865"/>
            <a:ext cx="7992889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236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0310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0615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1603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2184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27543"/>
            <a:ext cx="2988521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95936" y="227544"/>
            <a:ext cx="4896543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1195919"/>
            <a:ext cx="2988521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236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309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82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7582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7582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236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73906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9592" y="1333501"/>
            <a:ext cx="7992889" cy="37716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592" y="228865"/>
            <a:ext cx="7992889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236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4253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28865"/>
            <a:ext cx="7992889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33501"/>
            <a:ext cx="799288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236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" y="2329"/>
            <a:ext cx="634741" cy="57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887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336" y="228867"/>
            <a:ext cx="1296144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9592" y="228867"/>
            <a:ext cx="6552728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236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4371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stronaut">
    <p:bg>
      <p:bgPr>
        <a:solidFill>
          <a:srgbClr val="E14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3"/>
            <a:ext cx="9144000" cy="134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50" y="1837387"/>
            <a:ext cx="5799353" cy="96010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4" y="2837160"/>
            <a:ext cx="5223287" cy="14605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173902"/>
            <a:ext cx="3131840" cy="4675333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2941089" y="4915286"/>
            <a:ext cx="6038012" cy="688908"/>
            <a:chOff x="2966362" y="5885873"/>
            <a:chExt cx="6038012" cy="82669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362" y="6453330"/>
              <a:ext cx="1846935" cy="2340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2621" y="5885873"/>
              <a:ext cx="719390" cy="8266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555" y="5934871"/>
              <a:ext cx="493819" cy="775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115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o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153" y="0"/>
            <a:ext cx="1823007" cy="42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4" y="877282"/>
            <a:ext cx="7167503" cy="96010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77053"/>
            <a:ext cx="590265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4295999"/>
            <a:ext cx="9144000" cy="1419000"/>
            <a:chOff x="0" y="5155200"/>
            <a:chExt cx="9144000" cy="17028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155200"/>
              <a:ext cx="9144000" cy="1702800"/>
            </a:xfrm>
            <a:prstGeom prst="rect">
              <a:avLst/>
            </a:prstGeom>
            <a:solidFill>
              <a:srgbClr val="E14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172732" y="5229200"/>
              <a:ext cx="8863764" cy="1483365"/>
              <a:chOff x="172732" y="5229200"/>
              <a:chExt cx="8863764" cy="1483365"/>
            </a:xfrm>
          </p:grpSpPr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732" y="5313535"/>
                <a:ext cx="1117305" cy="138613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89561" y="5229200"/>
                <a:ext cx="1846935" cy="2340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2621" y="5885875"/>
                <a:ext cx="719390" cy="82669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555" y="5934878"/>
                <a:ext cx="493819" cy="7754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51420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hemi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77053"/>
            <a:ext cx="590265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94447" y="0"/>
            <a:ext cx="2445415" cy="429599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4295999"/>
            <a:ext cx="9144000" cy="1419000"/>
            <a:chOff x="0" y="5155200"/>
            <a:chExt cx="9144000" cy="17028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5155200"/>
              <a:ext cx="9144000" cy="1702800"/>
            </a:xfrm>
            <a:prstGeom prst="rect">
              <a:avLst/>
            </a:prstGeom>
            <a:solidFill>
              <a:srgbClr val="E14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172732" y="5229200"/>
              <a:ext cx="8863764" cy="1483365"/>
              <a:chOff x="172732" y="5229200"/>
              <a:chExt cx="8863764" cy="1483365"/>
            </a:xfrm>
          </p:grpSpPr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732" y="5313535"/>
                <a:ext cx="1117305" cy="138613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89561" y="5229200"/>
                <a:ext cx="1846935" cy="234067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2621" y="5885875"/>
                <a:ext cx="719390" cy="82669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555" y="5934878"/>
                <a:ext cx="493819" cy="77547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4" y="877282"/>
            <a:ext cx="6735455" cy="96010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7678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lectron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828607"/>
            <a:ext cx="4788024" cy="2496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79514" y="157202"/>
            <a:ext cx="6735455" cy="96010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79512" y="1156973"/>
            <a:ext cx="590265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4295999"/>
            <a:ext cx="9144000" cy="1419000"/>
            <a:chOff x="0" y="5155200"/>
            <a:chExt cx="9144000" cy="17028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5155200"/>
              <a:ext cx="9144000" cy="1702800"/>
            </a:xfrm>
            <a:prstGeom prst="rect">
              <a:avLst/>
            </a:prstGeom>
            <a:solidFill>
              <a:srgbClr val="E14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172732" y="5229200"/>
              <a:ext cx="8863764" cy="1483365"/>
              <a:chOff x="172732" y="5229200"/>
              <a:chExt cx="8863764" cy="1483365"/>
            </a:xfrm>
          </p:grpSpPr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732" y="5313535"/>
                <a:ext cx="1117305" cy="138613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89561" y="5229200"/>
                <a:ext cx="1846935" cy="234067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2621" y="5885875"/>
                <a:ext cx="719390" cy="82669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0555" y="5934878"/>
                <a:ext cx="493819" cy="7754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10286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09" b="4790"/>
          <a:stretch/>
        </p:blipFill>
        <p:spPr>
          <a:xfrm>
            <a:off x="0" y="-22821"/>
            <a:ext cx="9144000" cy="5764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8" y="25185"/>
            <a:ext cx="5256582" cy="60006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5" y="625252"/>
            <a:ext cx="4606632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549603" y="3145532"/>
            <a:ext cx="1487553" cy="2448272"/>
            <a:chOff x="7549601" y="3688228"/>
            <a:chExt cx="1487553" cy="2937926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6292" y="3688228"/>
              <a:ext cx="1371797" cy="17018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601" y="5502830"/>
              <a:ext cx="1487553" cy="1902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6336" y="5799465"/>
              <a:ext cx="719390" cy="8266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4270" y="5848467"/>
              <a:ext cx="493819" cy="775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185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T-Shirt Female">
    <p:bg>
      <p:bgPr>
        <a:solidFill>
          <a:srgbClr val="E14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50" y="1837387"/>
            <a:ext cx="5799353" cy="96010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4" y="2837160"/>
            <a:ext cx="5223287" cy="14605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613416"/>
            <a:ext cx="2483768" cy="4115685"/>
            <a:chOff x="-1351" y="1621322"/>
            <a:chExt cx="3164098" cy="629161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-1351" y="1621322"/>
              <a:ext cx="3164098" cy="62916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60" y="3399771"/>
              <a:ext cx="1515520" cy="188462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24"/>
            <a:ext cx="9144000" cy="161544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941089" y="4915286"/>
            <a:ext cx="6038012" cy="688908"/>
            <a:chOff x="2966362" y="5885873"/>
            <a:chExt cx="6038012" cy="82669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362" y="6453330"/>
              <a:ext cx="1846935" cy="2340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2621" y="5885873"/>
              <a:ext cx="719390" cy="8266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555" y="5934871"/>
              <a:ext cx="493819" cy="775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3447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T-Shirt Male">
    <p:bg>
      <p:bgPr>
        <a:solidFill>
          <a:srgbClr val="E14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50" y="1837387"/>
            <a:ext cx="5799353" cy="96010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4" y="2837160"/>
            <a:ext cx="5223287" cy="14605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1613416"/>
            <a:ext cx="2174794" cy="4101584"/>
            <a:chOff x="1" y="1936097"/>
            <a:chExt cx="2174794" cy="492190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" y="1936097"/>
              <a:ext cx="2174794" cy="49219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7" y="3083359"/>
              <a:ext cx="1079758" cy="134261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24"/>
            <a:ext cx="9144000" cy="161544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941089" y="4915286"/>
            <a:ext cx="6038012" cy="688908"/>
            <a:chOff x="2966362" y="5885873"/>
            <a:chExt cx="6038012" cy="826690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362" y="6453330"/>
              <a:ext cx="1846935" cy="23406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2621" y="5885873"/>
              <a:ext cx="719390" cy="8266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555" y="5934871"/>
              <a:ext cx="493819" cy="775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818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228865"/>
            <a:ext cx="799288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333501"/>
            <a:ext cx="7992888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" y="2329"/>
            <a:ext cx="634741" cy="571267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EABE64FA-6027-42B7-8233-D6CDCD56817A}" type="datetimeFigureOut">
              <a:rPr lang="en-AU" smtClean="0"/>
              <a:t>20/05/2015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8236" y="5296961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5296961"/>
            <a:ext cx="2133600" cy="304271"/>
          </a:xfrm>
          <a:prstGeom prst="rect">
            <a:avLst/>
          </a:prstGeom>
        </p:spPr>
        <p:txBody>
          <a:bodyPr/>
          <a:lstStyle/>
          <a:p>
            <a:fld id="{29030A21-597D-48AF-8512-98407D961E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05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49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8" r:id="rId10"/>
    <p:sldLayoutId id="2147483651" r:id="rId11"/>
    <p:sldLayoutId id="2147483666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685783" rtl="0" eaLnBrk="1" latinLnBrk="0" hangingPunct="1">
        <a:spcBef>
          <a:spcPct val="0"/>
        </a:spcBef>
        <a:buNone/>
        <a:defRPr sz="3300" b="0" kern="1200">
          <a:solidFill>
            <a:srgbClr val="BA32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7sa2mbHvd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a/asms.sa.edu.au/importance-of-mindse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800" dirty="0" smtClean="0"/>
              <a:t>Using </a:t>
            </a:r>
            <a:r>
              <a:rPr lang="en-AU" sz="2800" dirty="0"/>
              <a:t>Assessment Data to Close the</a:t>
            </a:r>
            <a:br>
              <a:rPr lang="en-AU" sz="2800" dirty="0"/>
            </a:br>
            <a:r>
              <a:rPr lang="en-AU" sz="2800" dirty="0"/>
              <a:t>Gap between Student Achievement</a:t>
            </a:r>
            <a:br>
              <a:rPr lang="en-AU" sz="2800" dirty="0"/>
            </a:br>
            <a:r>
              <a:rPr lang="en-AU" sz="2800" dirty="0"/>
              <a:t>in Investigation Tasks and Tests and</a:t>
            </a:r>
            <a:br>
              <a:rPr lang="en-AU" sz="2800" dirty="0"/>
            </a:br>
            <a:r>
              <a:rPr lang="en-AU" sz="2800" dirty="0" smtClean="0"/>
              <a:t>Examinations</a:t>
            </a: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6" y="4009628"/>
            <a:ext cx="5223287" cy="864096"/>
          </a:xfrm>
        </p:spPr>
        <p:txBody>
          <a:bodyPr>
            <a:normAutofit lnSpcReduction="10000"/>
          </a:bodyPr>
          <a:lstStyle/>
          <a:p>
            <a:r>
              <a:rPr lang="en-AU" sz="1600" dirty="0" smtClean="0"/>
              <a:t>Dr Bronte Nicholls</a:t>
            </a:r>
          </a:p>
          <a:p>
            <a:r>
              <a:rPr lang="en-AU" sz="1600" dirty="0" smtClean="0"/>
              <a:t>Dr Caroline Dean</a:t>
            </a:r>
          </a:p>
          <a:p>
            <a:r>
              <a:rPr lang="en-AU" sz="1600" dirty="0" smtClean="0"/>
              <a:t>Australian Science and Mathematics School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6073521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Bringing the research and teaching strategies together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 smtClean="0"/>
              <a:t>Students say they do not like tests</a:t>
            </a:r>
          </a:p>
          <a:p>
            <a:pPr>
              <a:buFontTx/>
              <a:buChar char="-"/>
            </a:pPr>
            <a:r>
              <a:rPr lang="en-AU" dirty="0" smtClean="0"/>
              <a:t>Provide support for understanding the ‘test’</a:t>
            </a:r>
          </a:p>
          <a:p>
            <a:pPr>
              <a:buFontTx/>
              <a:buChar char="-"/>
            </a:pPr>
            <a:r>
              <a:rPr lang="en-AU" dirty="0" smtClean="0"/>
              <a:t>Support students to understand the importance of their mindset</a:t>
            </a:r>
          </a:p>
          <a:p>
            <a:pPr>
              <a:buFontTx/>
              <a:buChar char="-"/>
            </a:pPr>
            <a:endParaRPr lang="en-AU" dirty="0"/>
          </a:p>
          <a:p>
            <a:pPr marL="0" indent="0">
              <a:buNone/>
            </a:pPr>
            <a:r>
              <a:rPr lang="en-AU" b="1" dirty="0" smtClean="0"/>
              <a:t>Students say they look carefully at teacher’s comments on their work</a:t>
            </a:r>
          </a:p>
          <a:p>
            <a:pPr>
              <a:buFontTx/>
              <a:buChar char="-"/>
            </a:pPr>
            <a:r>
              <a:rPr lang="en-AU" dirty="0" smtClean="0"/>
              <a:t>Provide timely, high quality, meaningful feedback</a:t>
            </a:r>
          </a:p>
          <a:p>
            <a:pPr>
              <a:buFontTx/>
              <a:buChar char="-"/>
            </a:pPr>
            <a:r>
              <a:rPr lang="en-AU" dirty="0" smtClean="0"/>
              <a:t>Support them to use effective learning strategies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5477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Timely feedback: What does this look like at the ASMS?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An example:</a:t>
            </a:r>
            <a:endParaRPr lang="en-AU" dirty="0"/>
          </a:p>
          <a:p>
            <a:r>
              <a:rPr lang="en-AU" dirty="0" smtClean="0"/>
              <a:t>Voice comments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https://www.youtube.com/watch?v=47sa2mbHvdI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57524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94" y="157428"/>
            <a:ext cx="7343406" cy="779859"/>
          </a:xfrm>
        </p:spPr>
        <p:txBody>
          <a:bodyPr>
            <a:normAutofit fontScale="90000"/>
          </a:bodyPr>
          <a:lstStyle/>
          <a:p>
            <a:r>
              <a:rPr lang="en-US" sz="2333" dirty="0" smtClean="0"/>
              <a:t>Use of cognitive and metacognitive strategies – What does this look like at the ASMS?</a:t>
            </a:r>
            <a:endParaRPr lang="en-US" sz="2333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39799"/>
              </p:ext>
            </p:extLst>
          </p:nvPr>
        </p:nvGraphicFramePr>
        <p:xfrm>
          <a:off x="1211627" y="1357335"/>
          <a:ext cx="6623326" cy="3938234"/>
        </p:xfrm>
        <a:graphic>
          <a:graphicData uri="http://schemas.openxmlformats.org/drawingml/2006/table">
            <a:tbl>
              <a:tblPr/>
              <a:tblGrid>
                <a:gridCol w="6623326"/>
              </a:tblGrid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dirty="0" smtClean="0"/>
                        <a:t>Questionnaire items</a:t>
                      </a:r>
                      <a:endParaRPr lang="en-US" sz="1200" b="0" i="0" u="none" strike="noStrike" dirty="0" smtClean="0">
                        <a:latin typeface="Verdana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latin typeface="Verdana"/>
                        </a:rPr>
                        <a:t>I 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draw pictures or diagrams to help me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understand the topic</a:t>
                      </a:r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I make up questions that I try to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answer</a:t>
                      </a:r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When I am learning something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new, 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I think back to what I already know about it</a:t>
                      </a: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I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practice 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things over and over until I know them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well</a:t>
                      </a:r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I discuss what I am doing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with 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others</a:t>
                      </a: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I think about my thinking, to check if I understand the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ideas</a:t>
                      </a:r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When I don't understand something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I 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go back over it again</a:t>
                      </a: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I </a:t>
                      </a:r>
                      <a:r>
                        <a:rPr lang="en-US" sz="1200" b="0" i="0" u="none" strike="noStrike" dirty="0" err="1">
                          <a:latin typeface="Verdana"/>
                        </a:rPr>
                        <a:t>organise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 my time to manage my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learning</a:t>
                      </a:r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I make plans for how to do the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activities</a:t>
                      </a:r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I make a note of things that I don't understand very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well</a:t>
                      </a:r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When I have finished an activity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I </a:t>
                      </a:r>
                      <a:r>
                        <a:rPr lang="en-US" sz="1200" b="0" i="0" u="none" strike="noStrike" dirty="0">
                          <a:latin typeface="Verdana"/>
                        </a:rPr>
                        <a:t>look back to see how well I </a:t>
                      </a:r>
                      <a:r>
                        <a:rPr lang="en-US" sz="1200" b="0" i="0" u="none" strike="noStrike" dirty="0" smtClean="0">
                          <a:latin typeface="Verdana"/>
                        </a:rPr>
                        <a:t>did</a:t>
                      </a:r>
                    </a:p>
                    <a:p>
                      <a:pPr algn="l" fontAlgn="b"/>
                      <a:endParaRPr lang="en-US" sz="1200" b="0" i="0" u="none" strike="noStrike" dirty="0" smtClean="0">
                        <a:latin typeface="Verdana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AU" sz="1200" b="1" dirty="0" smtClean="0"/>
                        <a:t>From a presentation by Helen</a:t>
                      </a:r>
                      <a:r>
                        <a:rPr lang="en-AU" sz="1200" b="1" baseline="0" dirty="0" smtClean="0"/>
                        <a:t> </a:t>
                      </a:r>
                      <a:r>
                        <a:rPr lang="en-AU" sz="1200" b="1" baseline="0" dirty="0" err="1" smtClean="0"/>
                        <a:t>Askell</a:t>
                      </a:r>
                      <a:r>
                        <a:rPr lang="en-AU" sz="1200" b="1" baseline="0" dirty="0" smtClean="0"/>
                        <a:t>-Williams - </a:t>
                      </a:r>
                      <a:r>
                        <a:rPr lang="en-AU" sz="1200" b="1" dirty="0" smtClean="0"/>
                        <a:t>Flinders University School of Education</a:t>
                      </a:r>
                    </a:p>
                    <a:p>
                      <a:pPr marL="0" indent="0">
                        <a:buNone/>
                      </a:pPr>
                      <a:r>
                        <a:rPr lang="en-AU" sz="1200" b="1" dirty="0" smtClean="0"/>
                        <a:t>‘Students’ reports about growth in their use of cognitive and metacognitive learning strategies. If there is no growth, should we be concerned?’</a:t>
                      </a:r>
                    </a:p>
                    <a:p>
                      <a:pPr algn="l" fontAlgn="b"/>
                      <a:endParaRPr lang="en-US" sz="1200" b="0" i="0" u="none" strike="noStrike" dirty="0">
                        <a:latin typeface="Verdana"/>
                      </a:endParaRPr>
                    </a:p>
                  </a:txBody>
                  <a:tcPr marL="9583" marR="9583" marT="9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04602" y="4663882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70" dirty="0"/>
          </a:p>
        </p:txBody>
      </p:sp>
    </p:spTree>
    <p:extLst>
      <p:ext uri="{BB962C8B-B14F-4D97-AF65-F5344CB8AC3E}">
        <p14:creationId xmlns:p14="http://schemas.microsoft.com/office/powerpoint/2010/main" val="4940875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Support students to understand the importance of mindset – What does this look like at the ASMS?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A focus on MINDSET – fixed or growth and developing teacher and student’s understanding of how this can impact on student’s affective domain and hence learning outcomes.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497460"/>
            <a:ext cx="366712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8772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Influence of teacher mindset on student learning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057300"/>
            <a:ext cx="39604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3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8865"/>
            <a:ext cx="4464496" cy="5148915"/>
          </a:xfrm>
        </p:spPr>
      </p:pic>
    </p:spTree>
    <p:extLst>
      <p:ext uri="{BB962C8B-B14F-4D97-AF65-F5344CB8AC3E}">
        <p14:creationId xmlns:p14="http://schemas.microsoft.com/office/powerpoint/2010/main" val="2033748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Influencing mindset: ‘Attack’ the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Encourage students to adopt a ‘take control’ rather than being ‘done to’ attitude – a shift in the locus of control</a:t>
            </a:r>
          </a:p>
          <a:p>
            <a:endParaRPr lang="en-AU" dirty="0" smtClean="0"/>
          </a:p>
          <a:p>
            <a:r>
              <a:rPr lang="en-AU" dirty="0" smtClean="0"/>
              <a:t>Assist students to understand their strengths and weaknesses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Take action to support students to change their mindset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1737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Impact in the classroom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Some </a:t>
            </a:r>
            <a:r>
              <a:rPr lang="en-AU" dirty="0"/>
              <a:t>common internal factors that affect performance and mindset.</a:t>
            </a:r>
          </a:p>
          <a:p>
            <a:pPr marL="0" indent="0">
              <a:buNone/>
            </a:pPr>
            <a:r>
              <a:rPr lang="en-AU" dirty="0"/>
              <a:t>•Effort</a:t>
            </a:r>
          </a:p>
          <a:p>
            <a:pPr marL="0" indent="0">
              <a:buNone/>
            </a:pPr>
            <a:r>
              <a:rPr lang="en-AU" dirty="0"/>
              <a:t>•Understanding of the topic</a:t>
            </a:r>
          </a:p>
          <a:p>
            <a:pPr marL="0" indent="0">
              <a:buNone/>
            </a:pPr>
            <a:r>
              <a:rPr lang="en-AU" dirty="0"/>
              <a:t>•Understanding of the test conditions and requirements</a:t>
            </a:r>
          </a:p>
          <a:p>
            <a:pPr marL="0" indent="0">
              <a:buNone/>
            </a:pPr>
            <a:r>
              <a:rPr lang="en-AU" dirty="0"/>
              <a:t>•Preparation and study conditions</a:t>
            </a:r>
          </a:p>
          <a:p>
            <a:pPr marL="0" indent="0">
              <a:buNone/>
            </a:pPr>
            <a:r>
              <a:rPr lang="en-AU" dirty="0"/>
              <a:t>•Wellbeing – diet, sleep, exercise </a:t>
            </a:r>
          </a:p>
          <a:p>
            <a:pPr marL="0" indent="0">
              <a:buNone/>
            </a:pPr>
            <a:r>
              <a:rPr lang="en-AU" dirty="0"/>
              <a:t>•Learned </a:t>
            </a:r>
            <a:r>
              <a:rPr lang="en-AU" dirty="0" smtClean="0"/>
              <a:t>helplessness</a:t>
            </a:r>
          </a:p>
          <a:p>
            <a:pPr marL="0" indent="0">
              <a:buNone/>
            </a:pPr>
            <a:r>
              <a:rPr lang="en-AU" dirty="0" smtClean="0"/>
              <a:t>What can we influence in the classroom?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93722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If you would like more information on the importance of mindset…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https://sites.google.com/a/asms.sa.edu.au/importance-of-mindset/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66512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075303"/>
            <a:ext cx="7440489" cy="864095"/>
          </a:xfrm>
        </p:spPr>
        <p:txBody>
          <a:bodyPr/>
          <a:lstStyle/>
          <a:p>
            <a:r>
              <a:rPr lang="en-US" dirty="0" smtClean="0"/>
              <a:t>The Goals: Increasing BIOLOGY test scores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1" y="2271431"/>
            <a:ext cx="5902650" cy="1314450"/>
          </a:xfrm>
        </p:spPr>
        <p:txBody>
          <a:bodyPr/>
          <a:lstStyle/>
          <a:p>
            <a:r>
              <a:rPr lang="en-US" dirty="0" smtClean="0"/>
              <a:t>Use of formative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077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the data tell us?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The Australian Science and Mathematics School </a:t>
            </a:r>
            <a:r>
              <a:rPr lang="en-AU" dirty="0"/>
              <a:t>SACE subject data shows </a:t>
            </a:r>
            <a:r>
              <a:rPr lang="en-AU" dirty="0" smtClean="0"/>
              <a:t>that: </a:t>
            </a:r>
          </a:p>
          <a:p>
            <a:r>
              <a:rPr lang="en-AU" dirty="0" smtClean="0"/>
              <a:t>there </a:t>
            </a:r>
            <a:r>
              <a:rPr lang="en-AU" dirty="0"/>
              <a:t>is </a:t>
            </a:r>
            <a:r>
              <a:rPr lang="en-AU" i="1" dirty="0" smtClean="0"/>
              <a:t>generally</a:t>
            </a:r>
            <a:r>
              <a:rPr lang="en-AU" dirty="0" smtClean="0"/>
              <a:t> a </a:t>
            </a:r>
            <a:r>
              <a:rPr lang="en-AU" dirty="0"/>
              <a:t>gap between Year 12 students’ achievement in tests (SATs) and investigation </a:t>
            </a:r>
            <a:r>
              <a:rPr lang="en-AU" dirty="0" smtClean="0"/>
              <a:t>type tasks</a:t>
            </a:r>
          </a:p>
          <a:p>
            <a:r>
              <a:rPr lang="en-AU" dirty="0" smtClean="0"/>
              <a:t>End </a:t>
            </a:r>
            <a:r>
              <a:rPr lang="en-AU" dirty="0"/>
              <a:t>of year public exam performance is </a:t>
            </a:r>
            <a:r>
              <a:rPr lang="en-AU" i="1" dirty="0" smtClean="0"/>
              <a:t>generally</a:t>
            </a:r>
            <a:r>
              <a:rPr lang="en-AU" dirty="0" smtClean="0"/>
              <a:t> lower </a:t>
            </a:r>
            <a:r>
              <a:rPr lang="en-AU" dirty="0"/>
              <a:t>than SAT </a:t>
            </a:r>
            <a:r>
              <a:rPr lang="en-AU" dirty="0" smtClean="0"/>
              <a:t>performance (Physics exception)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6532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Dylan </a:t>
            </a:r>
            <a:r>
              <a:rPr lang="en-US" sz="2400" b="1" dirty="0" err="1" smtClean="0"/>
              <a:t>Wiliam’s</a:t>
            </a:r>
            <a:r>
              <a:rPr lang="en-US" sz="2400" b="1" dirty="0"/>
              <a:t>: 5 “Key strategies” of formative assessment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751" y="5026869"/>
            <a:ext cx="7282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Taken from: </a:t>
            </a:r>
            <a:r>
              <a:rPr lang="en-US" sz="1000" dirty="0" err="1" smtClean="0"/>
              <a:t>Wiliam</a:t>
            </a:r>
            <a:r>
              <a:rPr lang="en-US" sz="1000" dirty="0"/>
              <a:t>, D 2013, ‘Assessment: The Bridge between Teaching and Learning’, </a:t>
            </a:r>
            <a:r>
              <a:rPr lang="en-US" sz="1000" i="1" dirty="0"/>
              <a:t>Voices from the Middle</a:t>
            </a:r>
            <a:r>
              <a:rPr lang="en-US" sz="1000" dirty="0"/>
              <a:t>, </a:t>
            </a:r>
            <a:r>
              <a:rPr lang="en-US" sz="1000" dirty="0" err="1"/>
              <a:t>vol</a:t>
            </a:r>
            <a:r>
              <a:rPr lang="en-US" sz="1000" dirty="0"/>
              <a:t> 21 no.2, pp. 15-20.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86318" y="1227081"/>
          <a:ext cx="8106164" cy="3606804"/>
        </p:xfrm>
        <a:graphic>
          <a:graphicData uri="http://schemas.openxmlformats.org/drawingml/2006/table">
            <a:tbl>
              <a:tblPr firstRow="1" bandRow="1"/>
              <a:tblGrid>
                <a:gridCol w="1380042"/>
                <a:gridCol w="2502519"/>
                <a:gridCol w="2197062"/>
                <a:gridCol w="2026541"/>
              </a:tblGrid>
              <a:tr h="5952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Where the learner is going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Where is the learner right</a:t>
                      </a:r>
                      <a:r>
                        <a:rPr lang="en-US" b="1" baseline="0" dirty="0" smtClean="0"/>
                        <a:t> 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to get there</a:t>
                      </a:r>
                      <a:endParaRPr lang="en-US" b="1" dirty="0"/>
                    </a:p>
                  </a:txBody>
                  <a:tcPr/>
                </a:tc>
              </a:tr>
              <a:tr h="12464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Teacher</a:t>
                      </a:r>
                      <a:endParaRPr lang="en-US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Clarifying,</a:t>
                      </a:r>
                      <a:r>
                        <a:rPr lang="en-US" baseline="0" dirty="0" smtClean="0"/>
                        <a:t> sharing, and understanding learning intentions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 effective discussions,</a:t>
                      </a:r>
                      <a:r>
                        <a:rPr lang="en-US" baseline="0" dirty="0" smtClean="0"/>
                        <a:t> activities, and tasks that elicit evidence of learning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Feedback that moves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learning forward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69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Peer</a:t>
                      </a:r>
                      <a:endParaRPr 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Activating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students as learning resources for one another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2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Student</a:t>
                      </a:r>
                      <a:endParaRPr 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Activating students as owners of their own learning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322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How to get there?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0">
              <a:buNone/>
            </a:pPr>
            <a:r>
              <a:rPr lang="en-US" sz="2800" b="1" dirty="0">
                <a:solidFill>
                  <a:srgbClr val="008000"/>
                </a:solidFill>
              </a:rPr>
              <a:t>Activating students as </a:t>
            </a:r>
            <a:r>
              <a:rPr lang="en-US" sz="2800" b="1" i="1" dirty="0">
                <a:solidFill>
                  <a:srgbClr val="008000"/>
                </a:solidFill>
              </a:rPr>
              <a:t>owners</a:t>
            </a:r>
            <a:r>
              <a:rPr lang="en-US" sz="2800" b="1" dirty="0">
                <a:solidFill>
                  <a:srgbClr val="008000"/>
                </a:solidFill>
              </a:rPr>
              <a:t> of their own learning</a:t>
            </a:r>
          </a:p>
          <a:p>
            <a:r>
              <a:rPr lang="en-US" dirty="0"/>
              <a:t>Formative quiz feedback – </a:t>
            </a:r>
            <a:r>
              <a:rPr lang="en-US" sz="2000" dirty="0"/>
              <a:t>(online auto and teacher marked)</a:t>
            </a:r>
          </a:p>
          <a:p>
            <a:r>
              <a:rPr lang="en-US" dirty="0"/>
              <a:t>Reflect upon own </a:t>
            </a:r>
            <a:r>
              <a:rPr lang="en-US" dirty="0" smtClean="0"/>
              <a:t>learning – identification of gaps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Practice ‘test taking’ skills</a:t>
            </a:r>
          </a:p>
          <a:p>
            <a:r>
              <a:rPr lang="en-US" dirty="0" smtClean="0"/>
              <a:t>Practice retrieval of knowledge</a:t>
            </a:r>
            <a:endParaRPr lang="en-US" dirty="0" smtClean="0"/>
          </a:p>
          <a:p>
            <a:r>
              <a:rPr lang="en-US" dirty="0" smtClean="0"/>
              <a:t>Involve students in monitoring own </a:t>
            </a:r>
            <a:r>
              <a:rPr lang="en-US" dirty="0" smtClean="0"/>
              <a:t>progress</a:t>
            </a:r>
          </a:p>
          <a:p>
            <a:r>
              <a:rPr lang="en-US" dirty="0" smtClean="0"/>
              <a:t>Student planning to use more effective learning strategies.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496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/>
              <a:t>How to get there?</a:t>
            </a:r>
          </a:p>
        </p:txBody>
      </p:sp>
      <p:sp>
        <p:nvSpPr>
          <p:cNvPr id="3" name="Shape 366"/>
          <p:cNvSpPr txBox="1"/>
          <p:nvPr/>
        </p:nvSpPr>
        <p:spPr>
          <a:xfrm>
            <a:off x="903180" y="1252274"/>
            <a:ext cx="7989300" cy="3889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Feedback that moves learning forward</a:t>
            </a:r>
          </a:p>
          <a:p>
            <a:pPr>
              <a:lnSpc>
                <a:spcPct val="120000"/>
              </a:lnSpc>
            </a:pPr>
            <a:r>
              <a:rPr lang="en-AU" sz="2800" dirty="0"/>
              <a:t>Need to supplement with </a:t>
            </a:r>
            <a:r>
              <a:rPr lang="en-AU" sz="2800" u="sng" dirty="0"/>
              <a:t>explicit </a:t>
            </a:r>
            <a:r>
              <a:rPr lang="en-AU" sz="2800" dirty="0"/>
              <a:t>test taking skills</a:t>
            </a:r>
          </a:p>
          <a:p>
            <a:pPr>
              <a:lnSpc>
                <a:spcPct val="120000"/>
              </a:lnSpc>
            </a:pPr>
            <a:endParaRPr lang="en-AU" sz="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AU" sz="2400" dirty="0"/>
              <a:t>How to effectively answer multiple choice questions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AU" sz="2400" dirty="0"/>
              <a:t>Analysis of short answers:</a:t>
            </a:r>
          </a:p>
          <a:p>
            <a:pPr marL="896938" lvl="2" indent="-457200">
              <a:lnSpc>
                <a:spcPct val="120000"/>
              </a:lnSpc>
              <a:buFont typeface="Arial"/>
              <a:buChar char="•"/>
            </a:pPr>
            <a:r>
              <a:rPr lang="en-AU" sz="2000" dirty="0"/>
              <a:t>State</a:t>
            </a:r>
          </a:p>
          <a:p>
            <a:pPr marL="896938" lvl="2" indent="-457200">
              <a:lnSpc>
                <a:spcPct val="120000"/>
              </a:lnSpc>
              <a:buFont typeface="Arial"/>
              <a:buChar char="•"/>
            </a:pPr>
            <a:r>
              <a:rPr lang="en-AU" sz="2000" dirty="0"/>
              <a:t>Describe</a:t>
            </a:r>
          </a:p>
          <a:p>
            <a:pPr marL="896938" lvl="2" indent="-457200">
              <a:lnSpc>
                <a:spcPct val="120000"/>
              </a:lnSpc>
              <a:buFont typeface="Arial"/>
              <a:buChar char="•"/>
            </a:pPr>
            <a:r>
              <a:rPr lang="en-AU" sz="2000" dirty="0"/>
              <a:t>Explain</a:t>
            </a:r>
            <a:endParaRPr lang="en-AU" sz="2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AU" sz="2400" dirty="0"/>
              <a:t>Practice extended response questions</a:t>
            </a:r>
          </a:p>
          <a:p>
            <a:pPr marL="896938" indent="-457200">
              <a:lnSpc>
                <a:spcPct val="120000"/>
              </a:lnSpc>
              <a:buFont typeface="Arial"/>
              <a:buChar char="•"/>
            </a:pPr>
            <a:r>
              <a:rPr lang="en-AU" sz="2000" dirty="0"/>
              <a:t>(&gt;1/2 page prose)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3248376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600" y="1251286"/>
            <a:ext cx="8047880" cy="3394472"/>
          </a:xfrm>
        </p:spPr>
        <p:txBody>
          <a:bodyPr/>
          <a:lstStyle/>
          <a:p>
            <a:r>
              <a:rPr lang="en-US" dirty="0" smtClean="0"/>
              <a:t>Students given their own grade</a:t>
            </a:r>
          </a:p>
          <a:p>
            <a:r>
              <a:rPr lang="en-US" dirty="0" smtClean="0"/>
              <a:t>Discussion of whole class quiz data</a:t>
            </a:r>
          </a:p>
          <a:p>
            <a:r>
              <a:rPr lang="en-US" dirty="0" smtClean="0"/>
              <a:t>Discussion and more examples worked through, importance of this knowledge emphasized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788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94362"/>
            <a:ext cx="7920880" cy="857250"/>
          </a:xfrm>
        </p:spPr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867" y="1079500"/>
            <a:ext cx="7920880" cy="781050"/>
          </a:xfrm>
        </p:spPr>
        <p:txBody>
          <a:bodyPr/>
          <a:lstStyle/>
          <a:p>
            <a:pPr marL="120650" indent="0">
              <a:buNone/>
            </a:pPr>
            <a:r>
              <a:rPr lang="en-US" b="1" dirty="0">
                <a:solidFill>
                  <a:srgbClr val="008000"/>
                </a:solidFill>
              </a:rPr>
              <a:t>Where is the learner right </a:t>
            </a:r>
            <a:r>
              <a:rPr lang="en-US" b="1" dirty="0" smtClean="0">
                <a:solidFill>
                  <a:srgbClr val="008000"/>
                </a:solidFill>
              </a:rPr>
              <a:t>now?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703719" y="1251613"/>
          <a:ext cx="8307294" cy="324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4645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data tell us?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0650" indent="0">
              <a:buNone/>
            </a:pPr>
            <a:r>
              <a:rPr lang="en-US" sz="3200" dirty="0" smtClean="0"/>
              <a:t>Are quizzes providing feedback that moves student learning forward?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71641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728"/>
            <a:ext cx="8435280" cy="65371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First Biology Test </a:t>
            </a:r>
            <a:r>
              <a:rPr lang="en-US" sz="1400" dirty="0"/>
              <a:t>(Macromolecules 1) </a:t>
            </a:r>
            <a:r>
              <a:rPr lang="en-US" sz="2800" dirty="0"/>
              <a:t>– Ranking the students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113" y="925047"/>
            <a:ext cx="6993213" cy="4324589"/>
            <a:chOff x="1178233" y="591170"/>
            <a:chExt cx="6993213" cy="4324589"/>
          </a:xfrm>
        </p:grpSpPr>
        <p:grpSp>
          <p:nvGrpSpPr>
            <p:cNvPr id="5" name="Group 4"/>
            <p:cNvGrpSpPr/>
            <p:nvPr/>
          </p:nvGrpSpPr>
          <p:grpSpPr>
            <a:xfrm>
              <a:off x="1178233" y="591170"/>
              <a:ext cx="6993213" cy="4324589"/>
              <a:chOff x="1676399" y="749300"/>
              <a:chExt cx="6519333" cy="4087464"/>
            </a:xfrm>
          </p:grpSpPr>
          <p:pic>
            <p:nvPicPr>
              <p:cNvPr id="3" name="Picture 2" descr="Graph 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399" y="749300"/>
                <a:ext cx="6519333" cy="408746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692400" y="1388532"/>
                <a:ext cx="1100667" cy="3190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alpha val="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47067" y="1388533"/>
                <a:ext cx="1303866" cy="288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alpha val="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571068" y="1388533"/>
                <a:ext cx="2472266" cy="318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alpha val="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55049" y="1398862"/>
                <a:ext cx="449450" cy="291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83213" y="1398862"/>
                <a:ext cx="748983" cy="291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Medium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82124" y="1399793"/>
                <a:ext cx="482984" cy="291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880633" y="745323"/>
              <a:ext cx="3801351" cy="553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20475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610"/>
            <a:ext cx="8435280" cy="65371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Second Biology Test </a:t>
            </a:r>
            <a:r>
              <a:rPr lang="en-US" sz="1400" dirty="0"/>
              <a:t>(Macromolecules 2</a:t>
            </a:r>
            <a:r>
              <a:rPr lang="en-US" sz="1800" dirty="0"/>
              <a:t>) – ordered in previous rank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692401" y="1675165"/>
            <a:ext cx="1100667" cy="3190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47067" y="1675165"/>
            <a:ext cx="1303866" cy="288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71068" y="1675165"/>
            <a:ext cx="2472266" cy="31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56268" y="1668046"/>
            <a:ext cx="1236133" cy="285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25709" y="1630129"/>
            <a:ext cx="1008453" cy="285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44082" y="1646685"/>
            <a:ext cx="2515518" cy="285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91364" y="1628782"/>
            <a:ext cx="980571" cy="3252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45209" y="1580910"/>
            <a:ext cx="729888" cy="373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grpSp>
        <p:nvGrpSpPr>
          <p:cNvPr id="26" name="Group 25"/>
          <p:cNvGrpSpPr/>
          <p:nvPr/>
        </p:nvGrpSpPr>
        <p:grpSpPr>
          <a:xfrm>
            <a:off x="796485" y="1049779"/>
            <a:ext cx="8179725" cy="4097866"/>
            <a:chOff x="796484" y="764029"/>
            <a:chExt cx="8179725" cy="4097866"/>
          </a:xfrm>
        </p:grpSpPr>
        <p:grpSp>
          <p:nvGrpSpPr>
            <p:cNvPr id="10" name="Group 9"/>
            <p:cNvGrpSpPr/>
            <p:nvPr/>
          </p:nvGrpSpPr>
          <p:grpSpPr>
            <a:xfrm>
              <a:off x="796484" y="764029"/>
              <a:ext cx="8179725" cy="4097866"/>
              <a:chOff x="796484" y="763147"/>
              <a:chExt cx="8179725" cy="4097866"/>
            </a:xfrm>
          </p:grpSpPr>
          <p:pic>
            <p:nvPicPr>
              <p:cNvPr id="5" name="Picture 4" descr="Graph 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484" y="763147"/>
                <a:ext cx="8179725" cy="409786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7036" y="1217887"/>
                <a:ext cx="4790037" cy="44930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141474" y="860574"/>
                <a:ext cx="7489747" cy="3374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AU" dirty="0"/>
                  <a:t>v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981475" y="1880497"/>
                <a:ext cx="4395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4000" b="1" dirty="0"/>
                  <a:t>*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642609" y="4284138"/>
              <a:ext cx="1910825" cy="338554"/>
              <a:chOff x="3642609" y="4283256"/>
              <a:chExt cx="1910825" cy="33855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642609" y="4283256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b="1" dirty="0"/>
                  <a:t>^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66176" y="4283256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b="1" dirty="0"/>
                  <a:t>^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6829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 from test results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Test 2 was harder than Test 1 (within the same topic but…)</a:t>
            </a:r>
          </a:p>
          <a:p>
            <a:r>
              <a:rPr lang="en-AU" sz="3200" dirty="0" smtClean="0"/>
              <a:t>High ability / readiness students able to maintain their strategies with more conceptually demanding content</a:t>
            </a:r>
          </a:p>
          <a:p>
            <a:r>
              <a:rPr lang="en-AU" sz="3200" dirty="0" smtClean="0"/>
              <a:t>One student improved from low to medium</a:t>
            </a: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503396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</a:t>
            </a:r>
            <a:r>
              <a:rPr lang="en-AU" dirty="0" smtClean="0"/>
              <a:t>do </a:t>
            </a:r>
            <a:r>
              <a:rPr lang="en-AU" dirty="0"/>
              <a:t>the formative scores show in comparison to the Summative test?</a:t>
            </a:r>
          </a:p>
        </p:txBody>
      </p:sp>
    </p:spTree>
    <p:extLst>
      <p:ext uri="{BB962C8B-B14F-4D97-AF65-F5344CB8AC3E}">
        <p14:creationId xmlns:p14="http://schemas.microsoft.com/office/powerpoint/2010/main" val="39726384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Chemistry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00113" y="1333500"/>
          <a:ext cx="7993062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249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98" y="116050"/>
            <a:ext cx="8775602" cy="857250"/>
          </a:xfrm>
        </p:spPr>
        <p:txBody>
          <a:bodyPr/>
          <a:lstStyle/>
          <a:p>
            <a:r>
              <a:rPr lang="en-US" dirty="0"/>
              <a:t>First Biology </a:t>
            </a:r>
            <a:r>
              <a:rPr lang="en-US" dirty="0" smtClean="0"/>
              <a:t>Test score </a:t>
            </a:r>
            <a:r>
              <a:rPr lang="en-US" sz="2400" dirty="0"/>
              <a:t>+ </a:t>
            </a:r>
            <a:r>
              <a:rPr lang="en-US" sz="2400" b="1" dirty="0">
                <a:solidFill>
                  <a:schemeClr val="accent3"/>
                </a:solidFill>
              </a:rPr>
              <a:t>Formative quiz Scores</a:t>
            </a:r>
            <a:endParaRPr lang="en-AU" b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1216" y="1067102"/>
            <a:ext cx="3925732" cy="257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1103927" y="859761"/>
            <a:ext cx="6782699" cy="4645893"/>
            <a:chOff x="1103926" y="656512"/>
            <a:chExt cx="6782699" cy="4645893"/>
          </a:xfrm>
        </p:grpSpPr>
        <p:grpSp>
          <p:nvGrpSpPr>
            <p:cNvPr id="12" name="Group 11"/>
            <p:cNvGrpSpPr/>
            <p:nvPr/>
          </p:nvGrpSpPr>
          <p:grpSpPr>
            <a:xfrm>
              <a:off x="1103926" y="656512"/>
              <a:ext cx="6782699" cy="4645893"/>
              <a:chOff x="1198608" y="1984256"/>
              <a:chExt cx="6782699" cy="464589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39840" y="1984256"/>
                <a:ext cx="6441467" cy="464589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198608" y="3038833"/>
                <a:ext cx="187856" cy="5362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34767" y="786656"/>
              <a:ext cx="4172288" cy="983425"/>
              <a:chOff x="2261998" y="701423"/>
              <a:chExt cx="4461034" cy="98342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1998" y="1063228"/>
                <a:ext cx="4248806" cy="62162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847840" y="701423"/>
                <a:ext cx="3875192" cy="251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AU" dirty="0"/>
                  <a:t>Formative scores %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482036" y="3073210"/>
              <a:ext cx="223012" cy="453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2222" y="735291"/>
              <a:ext cx="1732718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/>
                <a:t>Formative scores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6302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18" y="355053"/>
            <a:ext cx="8511483" cy="857250"/>
          </a:xfrm>
        </p:spPr>
        <p:txBody>
          <a:bodyPr/>
          <a:lstStyle/>
          <a:p>
            <a:r>
              <a:rPr lang="en-US" dirty="0" smtClean="0"/>
              <a:t>2nd Biology </a:t>
            </a:r>
            <a:r>
              <a:rPr lang="en-US" dirty="0"/>
              <a:t>Test score </a:t>
            </a:r>
            <a:r>
              <a:rPr lang="en-US" sz="2400" dirty="0"/>
              <a:t>+ </a:t>
            </a:r>
            <a:r>
              <a:rPr lang="en-US" sz="2400" b="1" dirty="0">
                <a:solidFill>
                  <a:schemeClr val="accent3"/>
                </a:solidFill>
              </a:rPr>
              <a:t>Formative quiz Scores</a:t>
            </a:r>
            <a:endParaRPr lang="en-AU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69891" y="1216636"/>
            <a:ext cx="7236734" cy="4212614"/>
            <a:chOff x="1099192" y="1030122"/>
            <a:chExt cx="7236734" cy="4212614"/>
          </a:xfrm>
        </p:grpSpPr>
        <p:grpSp>
          <p:nvGrpSpPr>
            <p:cNvPr id="17" name="Group 16"/>
            <p:cNvGrpSpPr/>
            <p:nvPr/>
          </p:nvGrpSpPr>
          <p:grpSpPr>
            <a:xfrm>
              <a:off x="1099192" y="1030122"/>
              <a:ext cx="7236734" cy="4212614"/>
              <a:chOff x="1099192" y="1030122"/>
              <a:chExt cx="7236734" cy="421261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9192" y="1030122"/>
                <a:ext cx="7236734" cy="421261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5687" y="1063228"/>
                <a:ext cx="3558042" cy="701497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083970" y="1887372"/>
              <a:ext cx="2270206" cy="3072992"/>
              <a:chOff x="3083970" y="1887372"/>
              <a:chExt cx="2270206" cy="307299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83970" y="1887372"/>
                <a:ext cx="4395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4000" b="1" dirty="0"/>
                  <a:t>*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42609" y="462181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b="1" dirty="0"/>
                  <a:t>^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66918" y="462181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600" b="1" dirty="0"/>
                  <a:t>^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57094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32" y="491728"/>
            <a:ext cx="8834616" cy="857250"/>
          </a:xfrm>
        </p:spPr>
        <p:txBody>
          <a:bodyPr/>
          <a:lstStyle/>
          <a:p>
            <a:r>
              <a:rPr lang="en-US" sz="3200" dirty="0"/>
              <a:t>Are Formative quizzes effective feedback?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‘knowing’ the correct answer not enough to add learning value?</a:t>
            </a:r>
          </a:p>
          <a:p>
            <a:endParaRPr lang="en-US" dirty="0"/>
          </a:p>
          <a:p>
            <a:r>
              <a:rPr lang="en-US" dirty="0" smtClean="0"/>
              <a:t>Is it reinforcement of students knowing where they </a:t>
            </a:r>
            <a:r>
              <a:rPr lang="en-US" u="sng" dirty="0" smtClean="0"/>
              <a:t>are</a:t>
            </a:r>
            <a:r>
              <a:rPr lang="en-US" dirty="0" smtClean="0"/>
              <a:t> at but not where they should be (moving forward)?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821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84" y="484575"/>
            <a:ext cx="8642112" cy="857250"/>
          </a:xfrm>
        </p:spPr>
        <p:txBody>
          <a:bodyPr/>
          <a:lstStyle/>
          <a:p>
            <a:r>
              <a:rPr lang="en-US" sz="3600" dirty="0"/>
              <a:t>What do High ability/readiness students 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04017"/>
            <a:ext cx="7920880" cy="3394472"/>
          </a:xfrm>
        </p:spPr>
        <p:txBody>
          <a:bodyPr>
            <a:noAutofit/>
          </a:bodyPr>
          <a:lstStyle/>
          <a:p>
            <a:r>
              <a:rPr lang="en-AU" dirty="0"/>
              <a:t>“I have a relatively good understanding of all of the concepts that have been covered, but not perfect and with a few misconceptions.”</a:t>
            </a:r>
          </a:p>
          <a:p>
            <a:r>
              <a:rPr lang="en-AU" dirty="0"/>
              <a:t>“I use Quizlet to help me remember the terms and vocab, then I can relate the various concepts together.”</a:t>
            </a:r>
          </a:p>
          <a:p>
            <a:r>
              <a:rPr lang="en-AU" dirty="0"/>
              <a:t>“The main strategies used were rereading the textbook and going over the </a:t>
            </a:r>
            <a:r>
              <a:rPr lang="en-AU" dirty="0" err="1"/>
              <a:t>powerpoints</a:t>
            </a:r>
            <a:r>
              <a:rPr lang="en-AU" dirty="0"/>
              <a:t> used in class, in order to </a:t>
            </a:r>
            <a:r>
              <a:rPr lang="en-AU" b="1" u="sng" dirty="0"/>
              <a:t>synthesise</a:t>
            </a:r>
            <a:r>
              <a:rPr lang="en-AU" dirty="0"/>
              <a:t> the ideas in each.”</a:t>
            </a:r>
          </a:p>
          <a:p>
            <a:r>
              <a:rPr lang="en-AU" dirty="0"/>
              <a:t>“I think personally the most valuable study tool for me was the SACE learning outcomes.”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897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92" y="285750"/>
            <a:ext cx="8422106" cy="857250"/>
          </a:xfrm>
        </p:spPr>
        <p:txBody>
          <a:bodyPr/>
          <a:lstStyle/>
          <a:p>
            <a:r>
              <a:rPr lang="en-US" sz="3600" dirty="0"/>
              <a:t>What do Low ability/readiness students 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005" y="1057300"/>
            <a:ext cx="7920880" cy="4162497"/>
          </a:xfrm>
        </p:spPr>
        <p:txBody>
          <a:bodyPr>
            <a:normAutofit lnSpcReduction="10000"/>
          </a:bodyPr>
          <a:lstStyle/>
          <a:p>
            <a:r>
              <a:rPr lang="en-AU" sz="2000" dirty="0"/>
              <a:t>“</a:t>
            </a:r>
            <a:r>
              <a:rPr lang="en-AU" sz="2100" dirty="0"/>
              <a:t>Discussing what I knew with people around me as well as going over my notes numerous amount of times.”</a:t>
            </a:r>
          </a:p>
          <a:p>
            <a:r>
              <a:rPr lang="en-AU" sz="2100" dirty="0"/>
              <a:t>“I just revisited  and Google questions and answers to the questions.”</a:t>
            </a:r>
          </a:p>
          <a:p>
            <a:r>
              <a:rPr lang="en-AU" sz="2100" dirty="0"/>
              <a:t>“Very few.”</a:t>
            </a:r>
          </a:p>
          <a:p>
            <a:r>
              <a:rPr lang="en-AU" sz="2100" dirty="0"/>
              <a:t>“I plan to stay a lot more focused in class and take worksheets home and practice. I realised that when I dedicated my weekend to biology I actually understood what was happening.”</a:t>
            </a:r>
          </a:p>
          <a:p>
            <a:r>
              <a:rPr lang="en-AU" sz="2100" dirty="0"/>
              <a:t>“I plan to revise in advance and not just a few days before the test. I also plan to do more practise questions and to make a glossary/word list.”</a:t>
            </a:r>
          </a:p>
          <a:p>
            <a:r>
              <a:rPr lang="en-AU" sz="2100" dirty="0"/>
              <a:t>“I don't really have super high expectations for my ATAR so basically passing is fine for me.”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94005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are there </a:t>
            </a:r>
            <a:r>
              <a:rPr lang="en-AU" b="1" i="1" dirty="0" smtClean="0"/>
              <a:t>learning</a:t>
            </a:r>
            <a:r>
              <a:rPr lang="en-AU" i="1" dirty="0" smtClean="0"/>
              <a:t> </a:t>
            </a:r>
            <a:r>
              <a:rPr lang="en-AU" dirty="0" smtClean="0"/>
              <a:t>barriers?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72080"/>
            <a:ext cx="3888432" cy="479821"/>
          </a:xfrm>
        </p:spPr>
        <p:txBody>
          <a:bodyPr/>
          <a:lstStyle/>
          <a:p>
            <a:r>
              <a:rPr lang="en-AU" sz="2000" dirty="0"/>
              <a:t>High ability/ readiness students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71600" y="1751902"/>
            <a:ext cx="3888432" cy="2963465"/>
          </a:xfrm>
        </p:spPr>
        <p:txBody>
          <a:bodyPr>
            <a:normAutofit fontScale="92500"/>
          </a:bodyPr>
          <a:lstStyle/>
          <a:p>
            <a:r>
              <a:rPr lang="en-AU" sz="2400" dirty="0" smtClean="0"/>
              <a:t>Attend class </a:t>
            </a:r>
            <a:r>
              <a:rPr lang="en-AU" sz="2400" dirty="0"/>
              <a:t>(&lt;5% absence)</a:t>
            </a:r>
          </a:p>
          <a:p>
            <a:r>
              <a:rPr lang="en-AU" sz="2400" dirty="0" smtClean="0"/>
              <a:t>Use a range of strategies (&gt;10)</a:t>
            </a:r>
          </a:p>
          <a:p>
            <a:r>
              <a:rPr lang="en-AU" sz="2400" dirty="0"/>
              <a:t>Complete most formative </a:t>
            </a:r>
            <a:r>
              <a:rPr lang="en-AU" sz="2400" dirty="0" smtClean="0"/>
              <a:t>tasks</a:t>
            </a:r>
          </a:p>
          <a:p>
            <a:r>
              <a:rPr lang="en-AU" sz="2400" dirty="0" smtClean="0"/>
              <a:t>Use Quizlet – </a:t>
            </a:r>
            <a:r>
              <a:rPr lang="en-AU" sz="2400" dirty="0"/>
              <a:t>make their own</a:t>
            </a:r>
          </a:p>
          <a:p>
            <a:r>
              <a:rPr lang="en-AU" sz="2400" dirty="0" smtClean="0"/>
              <a:t>Use HOT strategies</a:t>
            </a:r>
          </a:p>
          <a:p>
            <a:pPr lvl="1"/>
            <a:r>
              <a:rPr lang="en-AU" dirty="0" smtClean="0"/>
              <a:t>Review notes /tasks /feedback/ concept mapping/ self assess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932040" y="1234006"/>
            <a:ext cx="3888432" cy="479821"/>
          </a:xfrm>
        </p:spPr>
        <p:txBody>
          <a:bodyPr/>
          <a:lstStyle/>
          <a:p>
            <a:r>
              <a:rPr lang="en-AU" sz="2000" dirty="0"/>
              <a:t>Lower ability/ readiness students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4932040" y="1713828"/>
            <a:ext cx="3882702" cy="2963465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/>
              <a:t>Miss class </a:t>
            </a:r>
            <a:r>
              <a:rPr lang="en-AU" sz="2400" dirty="0"/>
              <a:t>(absent &gt;20-40%)</a:t>
            </a:r>
          </a:p>
          <a:p>
            <a:r>
              <a:rPr lang="en-AU" sz="2400" dirty="0" smtClean="0"/>
              <a:t>Use a limited number of strategies (&lt;5)</a:t>
            </a:r>
          </a:p>
          <a:p>
            <a:r>
              <a:rPr lang="en-AU" sz="2400" dirty="0"/>
              <a:t>Don’t complete a lot of formative </a:t>
            </a:r>
            <a:r>
              <a:rPr lang="en-AU" sz="2400" dirty="0" smtClean="0"/>
              <a:t>tasks</a:t>
            </a:r>
          </a:p>
          <a:p>
            <a:r>
              <a:rPr lang="en-AU" sz="2400" dirty="0" smtClean="0"/>
              <a:t>Limited use of Quizlet</a:t>
            </a:r>
            <a:endParaRPr lang="en-AU" sz="2400" dirty="0"/>
          </a:p>
          <a:p>
            <a:r>
              <a:rPr lang="en-AU" sz="2400" dirty="0" smtClean="0"/>
              <a:t>Use “catch up” strategies</a:t>
            </a:r>
          </a:p>
          <a:p>
            <a:pPr lvl="1"/>
            <a:r>
              <a:rPr lang="en-AU" dirty="0" smtClean="0"/>
              <a:t>Look at the answers</a:t>
            </a:r>
          </a:p>
          <a:p>
            <a:pPr lvl="1"/>
            <a:r>
              <a:rPr lang="en-AU" dirty="0" smtClean="0"/>
              <a:t>Read the text book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18488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Beliefs, Attributes and actions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485900"/>
            <a:ext cx="8172400" cy="3394472"/>
          </a:xfrm>
        </p:spPr>
        <p:txBody>
          <a:bodyPr>
            <a:normAutofit/>
          </a:bodyPr>
          <a:lstStyle/>
          <a:p>
            <a:r>
              <a:rPr lang="en-AU" sz="3200" dirty="0" smtClean="0"/>
              <a:t>Students self assess to have a growth mindset</a:t>
            </a:r>
          </a:p>
          <a:p>
            <a:r>
              <a:rPr lang="en-AU" sz="3200" dirty="0" smtClean="0"/>
              <a:t>Students self assess to have proficient- advanced skills in learning how to learn and monitoring progress</a:t>
            </a:r>
          </a:p>
          <a:p>
            <a:r>
              <a:rPr lang="en-AU" sz="3200" dirty="0" smtClean="0"/>
              <a:t>Should student “</a:t>
            </a:r>
            <a:r>
              <a:rPr lang="en-AU" sz="3200" u="sng" dirty="0" smtClean="0"/>
              <a:t>belief’s</a:t>
            </a:r>
            <a:r>
              <a:rPr lang="en-AU" sz="3200" dirty="0" smtClean="0"/>
              <a:t>” match their </a:t>
            </a:r>
            <a:r>
              <a:rPr lang="en-AU" sz="3200" u="sng" dirty="0" smtClean="0"/>
              <a:t>actions</a:t>
            </a:r>
            <a:r>
              <a:rPr lang="en-AU" sz="3200" dirty="0" smtClean="0"/>
              <a:t> to improve learning for Biology tests?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6463648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Dylan William’s: 5 “Key strategies” of formative assessment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751" y="5026869"/>
            <a:ext cx="7282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Taken from: William, D 2013, ‘Assessment: The Bridge between Teaching and Learning’, </a:t>
            </a:r>
            <a:r>
              <a:rPr lang="en-US" sz="1000" i="1" dirty="0"/>
              <a:t>Voices from the Middle</a:t>
            </a:r>
            <a:r>
              <a:rPr lang="en-US" sz="1000" dirty="0"/>
              <a:t>, </a:t>
            </a:r>
            <a:r>
              <a:rPr lang="en-US" sz="1000" dirty="0" err="1"/>
              <a:t>vol</a:t>
            </a:r>
            <a:r>
              <a:rPr lang="en-US" sz="1000" dirty="0"/>
              <a:t> 21 no.2, pp. 15-20.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86318" y="1227081"/>
          <a:ext cx="8106164" cy="3606804"/>
        </p:xfrm>
        <a:graphic>
          <a:graphicData uri="http://schemas.openxmlformats.org/drawingml/2006/table">
            <a:tbl>
              <a:tblPr firstRow="1" bandRow="1"/>
              <a:tblGrid>
                <a:gridCol w="1380042"/>
                <a:gridCol w="2502519"/>
                <a:gridCol w="2197062"/>
                <a:gridCol w="2026541"/>
              </a:tblGrid>
              <a:tr h="5952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Where the learner is going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Where is the learner right</a:t>
                      </a:r>
                      <a:r>
                        <a:rPr lang="en-US" b="1" baseline="0" dirty="0" smtClean="0"/>
                        <a:t> 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to get there</a:t>
                      </a:r>
                      <a:endParaRPr lang="en-US" b="1" dirty="0"/>
                    </a:p>
                  </a:txBody>
                  <a:tcPr/>
                </a:tc>
              </a:tr>
              <a:tr h="12464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Teacher</a:t>
                      </a:r>
                      <a:endParaRPr lang="en-US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Clarifying,</a:t>
                      </a:r>
                      <a:r>
                        <a:rPr lang="en-US" baseline="0" dirty="0" smtClean="0"/>
                        <a:t> sharing, and understanding learning intentions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 effective discussions,</a:t>
                      </a:r>
                      <a:r>
                        <a:rPr lang="en-US" baseline="0" dirty="0" smtClean="0"/>
                        <a:t> activities, and tasks that elicit evidence of learning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Feedback that moves</a:t>
                      </a:r>
                      <a:r>
                        <a:rPr lang="en-US" b="1" baseline="0" dirty="0" smtClean="0">
                          <a:solidFill>
                            <a:srgbClr val="008000"/>
                          </a:solidFill>
                        </a:rPr>
                        <a:t> learning forward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1169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Peer</a:t>
                      </a:r>
                      <a:endParaRPr 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Activating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students as learning resources for one another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2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Student</a:t>
                      </a:r>
                      <a:endParaRPr 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008000"/>
                          </a:solidFill>
                        </a:rPr>
                        <a:t>Activating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 students as </a:t>
                      </a:r>
                      <a:r>
                        <a:rPr lang="en-US" b="1" u="sng" dirty="0" smtClean="0">
                          <a:solidFill>
                            <a:srgbClr val="008000"/>
                          </a:solidFill>
                        </a:rPr>
                        <a:t>owners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 of their own learning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919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569" y="265212"/>
            <a:ext cx="792088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Formative task feedback:</a:t>
            </a:r>
            <a:br>
              <a:rPr lang="en-US" sz="3600" dirty="0"/>
            </a:br>
            <a:r>
              <a:rPr lang="en-US" sz="3600" dirty="0"/>
              <a:t> Even better if……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18" y="1210893"/>
            <a:ext cx="8483982" cy="4166887"/>
          </a:xfrm>
        </p:spPr>
        <p:txBody>
          <a:bodyPr>
            <a:normAutofit/>
          </a:bodyPr>
          <a:lstStyle/>
          <a:p>
            <a:r>
              <a:rPr lang="en-US" sz="2800" dirty="0"/>
              <a:t>Activating Students: Students take responsibility for their OWN learning- </a:t>
            </a:r>
            <a:r>
              <a:rPr lang="en-US" sz="2800" b="1" i="1" dirty="0"/>
              <a:t>This is hard!</a:t>
            </a:r>
          </a:p>
          <a:p>
            <a:r>
              <a:rPr lang="en-US" sz="2800" dirty="0"/>
              <a:t>Providing Feedback: it should generate “wobble” in cognition </a:t>
            </a:r>
            <a:r>
              <a:rPr lang="en-US" dirty="0"/>
              <a:t>– not just gain an acceptance of “ranking”(!)</a:t>
            </a:r>
          </a:p>
          <a:p>
            <a:r>
              <a:rPr lang="en-US" sz="2800" dirty="0"/>
              <a:t>Action: Developing students self-efficacy for improvement.</a:t>
            </a:r>
          </a:p>
          <a:p>
            <a:r>
              <a:rPr lang="en-US" sz="2800" dirty="0"/>
              <a:t>Action: Continually promoting </a:t>
            </a:r>
            <a:r>
              <a:rPr lang="en-US" sz="2800" u="sng" dirty="0"/>
              <a:t>actions</a:t>
            </a:r>
            <a:r>
              <a:rPr lang="en-US" sz="2800" dirty="0"/>
              <a:t> for a growth mindset. Requires teacher interventions </a:t>
            </a:r>
            <a:r>
              <a:rPr lang="en-US" sz="2000" dirty="0"/>
              <a:t>(</a:t>
            </a:r>
            <a:r>
              <a:rPr lang="en-US" sz="2000" dirty="0" err="1"/>
              <a:t>eg</a:t>
            </a:r>
            <a:r>
              <a:rPr lang="en-US" sz="2000" dirty="0"/>
              <a:t> conferencing, confidence building –reward the process not the grade)</a:t>
            </a:r>
          </a:p>
        </p:txBody>
      </p:sp>
    </p:spTree>
    <p:extLst>
      <p:ext uri="{BB962C8B-B14F-4D97-AF65-F5344CB8AC3E}">
        <p14:creationId xmlns:p14="http://schemas.microsoft.com/office/powerpoint/2010/main" val="42280494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690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Biology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0113" y="1333500"/>
          <a:ext cx="7993062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97728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there a problem?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What do the students say?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Report high levels of test/exam anxiety</a:t>
            </a:r>
          </a:p>
          <a:p>
            <a:endParaRPr lang="en-AU" dirty="0" smtClean="0"/>
          </a:p>
          <a:p>
            <a:r>
              <a:rPr lang="en-AU" dirty="0" smtClean="0"/>
              <a:t>Dislike tests/exams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94929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our data tell us?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ASMS ‘Developing Self-directed Learner’ research tells us that the student cohort since 2011 has consistently self- reported lowest levels of agreement on the SDL inventory with the statement:</a:t>
            </a:r>
          </a:p>
          <a:p>
            <a:r>
              <a:rPr lang="en-AU" dirty="0"/>
              <a:t>“I’m good at doing tests”</a:t>
            </a:r>
          </a:p>
          <a:p>
            <a:pPr marL="0" indent="0">
              <a:buNone/>
            </a:pPr>
            <a:r>
              <a:rPr lang="en-AU" dirty="0"/>
              <a:t>However, high levels of agreement with</a:t>
            </a:r>
          </a:p>
          <a:p>
            <a:r>
              <a:rPr lang="en-AU" dirty="0"/>
              <a:t>“I look closely at comments on my work”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01318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the research tell us?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Hattie </a:t>
            </a:r>
            <a:r>
              <a:rPr lang="en-AU" dirty="0"/>
              <a:t>makes it quite clear that from his research ‘feedback' has the greatest impact on improving student learning with an effect size of </a:t>
            </a:r>
            <a:r>
              <a:rPr lang="en-AU" dirty="0" smtClean="0"/>
              <a:t>1.13</a:t>
            </a:r>
            <a:r>
              <a:rPr lang="en-AU" dirty="0"/>
              <a:t> </a:t>
            </a:r>
            <a:r>
              <a:rPr lang="en-AU" dirty="0" smtClean="0"/>
              <a:t>(we could debate the validity of this measure!)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6070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does the research tell us about improving student learning outcomes?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This </a:t>
            </a:r>
            <a:r>
              <a:rPr lang="en-AU" dirty="0"/>
              <a:t>feedback </a:t>
            </a:r>
            <a:r>
              <a:rPr lang="en-AU" dirty="0" smtClean="0"/>
              <a:t>includes:</a:t>
            </a:r>
          </a:p>
          <a:p>
            <a:r>
              <a:rPr lang="en-AU" dirty="0" smtClean="0"/>
              <a:t> </a:t>
            </a:r>
            <a:r>
              <a:rPr lang="en-AU" dirty="0"/>
              <a:t>telling students what they have done well (positive </a:t>
            </a:r>
            <a:r>
              <a:rPr lang="en-AU" dirty="0" smtClean="0"/>
              <a:t>reinforcement - </a:t>
            </a:r>
            <a:r>
              <a:rPr lang="en-AU" i="1" dirty="0" smtClean="0"/>
              <a:t>feedback</a:t>
            </a:r>
            <a:r>
              <a:rPr lang="en-AU" dirty="0" smtClean="0"/>
              <a:t>), </a:t>
            </a:r>
            <a:r>
              <a:rPr lang="en-AU" dirty="0"/>
              <a:t>and </a:t>
            </a:r>
            <a:endParaRPr lang="en-AU" dirty="0" smtClean="0"/>
          </a:p>
          <a:p>
            <a:r>
              <a:rPr lang="en-AU" dirty="0" smtClean="0"/>
              <a:t>what </a:t>
            </a:r>
            <a:r>
              <a:rPr lang="en-AU" dirty="0"/>
              <a:t>they need to do to improve (corrective work, targets </a:t>
            </a:r>
            <a:r>
              <a:rPr lang="en-AU" dirty="0" err="1" smtClean="0"/>
              <a:t>etc</a:t>
            </a:r>
            <a:r>
              <a:rPr lang="en-AU" dirty="0" smtClean="0"/>
              <a:t> - </a:t>
            </a:r>
            <a:r>
              <a:rPr lang="en-AU" i="1" dirty="0" smtClean="0"/>
              <a:t>feedforward</a:t>
            </a:r>
            <a:r>
              <a:rPr lang="en-AU" dirty="0" smtClean="0"/>
              <a:t>), </a:t>
            </a:r>
          </a:p>
          <a:p>
            <a:r>
              <a:rPr lang="en-AU" dirty="0" smtClean="0"/>
              <a:t>clarifying goals by giving students the </a:t>
            </a:r>
            <a:r>
              <a:rPr lang="en-AU" dirty="0"/>
              <a:t>assessment </a:t>
            </a:r>
            <a:r>
              <a:rPr lang="en-AU" dirty="0" smtClean="0"/>
              <a:t>criteria.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63208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the research tell us?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As </a:t>
            </a:r>
            <a:r>
              <a:rPr lang="en-AU" dirty="0"/>
              <a:t>well as feedback on the task Hattie believes that students can get feedback on the processes they have used to complete the task, and on their ability to self-regulate their own learning. All these have the capacity to increase achievement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90719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MS Powerpoint Template">
  <a:themeElements>
    <a:clrScheme name="ASM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FFC000"/>
      </a:accent1>
      <a:accent2>
        <a:srgbClr val="C0504D"/>
      </a:accent2>
      <a:accent3>
        <a:srgbClr val="4F81BD"/>
      </a:accent3>
      <a:accent4>
        <a:srgbClr val="8064A2"/>
      </a:accent4>
      <a:accent5>
        <a:srgbClr val="4BACC6"/>
      </a:accent5>
      <a:accent6>
        <a:srgbClr val="D99694"/>
      </a:accent6>
      <a:hlink>
        <a:srgbClr val="0000FF"/>
      </a:hlink>
      <a:folHlink>
        <a:srgbClr val="7030A0"/>
      </a:folHlink>
    </a:clrScheme>
    <a:fontScheme name="ASM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MS Powerpoint Template" id="{1E56D188-F68E-4C4F-B5F9-1CC16F4D556E}" vid="{108BC3B1-E8F1-49CD-8429-A5F258337D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version>
  <revision id="1.1.46558.0"/>
</vers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rget_x0020_Audiences xmlns="d04c8ae3-2ec6-41a6-986f-67e79b40626c" xsi:nil="true"/>
    <Format xmlns="d04c8ae3-2ec6-41a6-986f-67e79b40626c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B646DD93E49A428666BA5A3FAAA186" ma:contentTypeVersion="1" ma:contentTypeDescription="Create a new document." ma:contentTypeScope="" ma:versionID="d144b43bad18fe9953e4aee51ddaaf58">
  <xsd:schema xmlns:xsd="http://www.w3.org/2001/XMLSchema" xmlns:xs="http://www.w3.org/2001/XMLSchema" xmlns:p="http://schemas.microsoft.com/office/2006/metadata/properties" xmlns:ns2="d04c8ae3-2ec6-41a6-986f-67e79b40626c" targetNamespace="http://schemas.microsoft.com/office/2006/metadata/properties" ma:root="true" ma:fieldsID="f7b67608dabad8068abd3087abbd44f0" ns2:_="">
    <xsd:import namespace="d04c8ae3-2ec6-41a6-986f-67e79b40626c"/>
    <xsd:element name="properties">
      <xsd:complexType>
        <xsd:sequence>
          <xsd:element name="documentManagement">
            <xsd:complexType>
              <xsd:all>
                <xsd:element ref="ns2:Format" minOccurs="0"/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c8ae3-2ec6-41a6-986f-67e79b40626c" elementFormDefault="qualified">
    <xsd:import namespace="http://schemas.microsoft.com/office/2006/documentManagement/types"/>
    <xsd:import namespace="http://schemas.microsoft.com/office/infopath/2007/PartnerControls"/>
    <xsd:element name="Format" ma:index="8" nillable="true" ma:displayName="Format" ma:description="Letter, form etc." ma:internalName="Format">
      <xsd:simpleType>
        <xsd:restriction base="dms:Text">
          <xsd:maxLength value="55"/>
        </xsd:restriction>
      </xsd:simpleType>
    </xsd:element>
    <xsd:element name="Target_x0020_Audiences" ma:index="9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429C9D-8B3A-4262-8C32-7E3C672C76CE}">
  <ds:schemaRefs/>
</ds:datastoreItem>
</file>

<file path=customXml/itemProps2.xml><?xml version="1.0" encoding="utf-8"?>
<ds:datastoreItem xmlns:ds="http://schemas.openxmlformats.org/officeDocument/2006/customXml" ds:itemID="{8D8D5D9E-A6F7-4B44-8789-A9B1FB5C6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AF27E6-0691-4340-9B8F-612F4BFE519A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d04c8ae3-2ec6-41a6-986f-67e79b40626c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76C9B9C-528D-403D-B56E-300E21919F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c8ae3-2ec6-41a6-986f-67e79b406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5afb18b5-0439-4101-a6f9-a808de532ae7</Template>
  <TotalTime>1277</TotalTime>
  <Words>1973</Words>
  <Application>Microsoft Office PowerPoint</Application>
  <PresentationFormat>On-screen Show (16:10)</PresentationFormat>
  <Paragraphs>253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Verdana</vt:lpstr>
      <vt:lpstr>ASMS Powerpoint Template</vt:lpstr>
      <vt:lpstr>  Using Assessment Data to Close the Gap between Student Achievement in Investigation Tasks and Tests and Examinations</vt:lpstr>
      <vt:lpstr>What does the data tell us?</vt:lpstr>
      <vt:lpstr>Chemistry</vt:lpstr>
      <vt:lpstr>Biology</vt:lpstr>
      <vt:lpstr>Is there a problem?</vt:lpstr>
      <vt:lpstr>What does our data tell us?</vt:lpstr>
      <vt:lpstr>What does the research tell us?</vt:lpstr>
      <vt:lpstr>What does the research tell us about improving student learning outcomes?</vt:lpstr>
      <vt:lpstr>What does the research tell us?</vt:lpstr>
      <vt:lpstr>Bringing the research and teaching strategies together</vt:lpstr>
      <vt:lpstr>Timely feedback: What does this look like at the ASMS?</vt:lpstr>
      <vt:lpstr>Use of cognitive and metacognitive strategies – What does this look like at the ASMS?</vt:lpstr>
      <vt:lpstr>Support students to understand the importance of mindset – What does this look like at the ASMS?</vt:lpstr>
      <vt:lpstr>Influence of teacher mindset on student learning</vt:lpstr>
      <vt:lpstr>PowerPoint Presentation</vt:lpstr>
      <vt:lpstr>Influencing mindset: ‘Attack’ the test</vt:lpstr>
      <vt:lpstr>Impact in the classroom</vt:lpstr>
      <vt:lpstr>If you would like more information on the importance of mindset…</vt:lpstr>
      <vt:lpstr>The Goals: Increasing BIOLOGY test scores</vt:lpstr>
      <vt:lpstr>Dylan Wiliam’s: 5 “Key strategies” of formative assessment</vt:lpstr>
      <vt:lpstr>1) How to get there?</vt:lpstr>
      <vt:lpstr>2) How to get there?</vt:lpstr>
      <vt:lpstr>Interventions</vt:lpstr>
      <vt:lpstr>Interventions</vt:lpstr>
      <vt:lpstr>What does the data tell us?</vt:lpstr>
      <vt:lpstr>First Biology Test (Macromolecules 1) – Ranking the students  </vt:lpstr>
      <vt:lpstr>Second Biology Test (Macromolecules 2) – ordered in previous rank </vt:lpstr>
      <vt:lpstr>Conclusion from test results</vt:lpstr>
      <vt:lpstr>What do the formative scores show in comparison to the Summative test?</vt:lpstr>
      <vt:lpstr>First Biology Test score + Formative quiz Scores</vt:lpstr>
      <vt:lpstr>2nd Biology Test score + Formative quiz Scores</vt:lpstr>
      <vt:lpstr>Are Formative quizzes effective feedback?</vt:lpstr>
      <vt:lpstr>What do High ability/readiness students do?</vt:lpstr>
      <vt:lpstr>What do Low ability/readiness students do?</vt:lpstr>
      <vt:lpstr>Why are there learning barriers?</vt:lpstr>
      <vt:lpstr>Beliefs, Attributes and actions</vt:lpstr>
      <vt:lpstr>Dylan William’s: 5 “Key strategies” of formative assessment</vt:lpstr>
      <vt:lpstr>Formative task feedback:  Even better if……</vt:lpstr>
      <vt:lpstr>PowerPoint Presentation</vt:lpstr>
    </vt:vector>
  </TitlesOfParts>
  <Company/>
  <LinksUpToDate>false</LinksUpToDate>
  <SharedDoc>false</SharedDoc>
  <HyperlinkBase>http://www.asms.sa.edu.au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SACE Improvement Project</dc:title>
  <dc:subject>ASMS Choose Your Own Adventure</dc:subject>
  <dc:creator>Liam</dc:creator>
  <dc:description>Please acknowledge ASMS when reusing materials included in this presentation.</dc:description>
  <cp:lastModifiedBy>Caroline Dean</cp:lastModifiedBy>
  <cp:revision>31</cp:revision>
  <cp:lastPrinted>2015-05-20T05:09:54Z</cp:lastPrinted>
  <dcterms:created xsi:type="dcterms:W3CDTF">2015-02-08T00:41:06Z</dcterms:created>
  <dcterms:modified xsi:type="dcterms:W3CDTF">2015-05-20T21:26:16Z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0x0101001DB646DD93E49A428666BA5A3FAAA186</vt:lpwstr>
  </property>
  <property fmtid="{D5CDD505-2E9C-101B-9397-08002B2CF9AE}" pid="3" name="TemplateUrl">
    <vt:lpwstr/>
  </property>
  <property fmtid="{D5CDD505-2E9C-101B-9397-08002B2CF9AE}" pid="4" name="Order">
    <vt:r8>12100</vt:r8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